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112" autoAdjust="0"/>
    <p:restoredTop sz="94660"/>
  </p:normalViewPr>
  <p:slideViewPr>
    <p:cSldViewPr snapToGrid="0">
      <p:cViewPr>
        <p:scale>
          <a:sx n="25" d="100"/>
          <a:sy n="25" d="100"/>
        </p:scale>
        <p:origin x="248"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AA74F7-1914-4BB3-8C3B-C242EF33A53F}"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324514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A74F7-1914-4BB3-8C3B-C242EF33A53F}"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2305552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A74F7-1914-4BB3-8C3B-C242EF33A53F}"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1386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A74F7-1914-4BB3-8C3B-C242EF33A53F}"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40092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AA74F7-1914-4BB3-8C3B-C242EF33A53F}"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400344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AA74F7-1914-4BB3-8C3B-C242EF33A53F}"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60059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AA74F7-1914-4BB3-8C3B-C242EF33A53F}" type="datetimeFigureOut">
              <a:rPr lang="en-GB" smtClean="0"/>
              <a:t>10/01/2024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2933829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AA74F7-1914-4BB3-8C3B-C242EF33A53F}" type="datetimeFigureOut">
              <a:rPr lang="en-GB" smtClean="0"/>
              <a:t>10/01/2024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421933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A74F7-1914-4BB3-8C3B-C242EF33A53F}" type="datetimeFigureOut">
              <a:rPr lang="en-GB" smtClean="0"/>
              <a:t>10/01/2024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232429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A5AA74F7-1914-4BB3-8C3B-C242EF33A53F}"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1602305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A5AA74F7-1914-4BB3-8C3B-C242EF33A53F}"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412640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A5AA74F7-1914-4BB3-8C3B-C242EF33A53F}" type="datetimeFigureOut">
              <a:rPr lang="en-GB" smtClean="0"/>
              <a:t>10/01/2024</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2DBA27B7-918B-4707-A654-6E06639F8E6D}" type="slidenum">
              <a:rPr lang="en-GB" smtClean="0"/>
              <a:t>‹#›</a:t>
            </a:fld>
            <a:endParaRPr lang="en-GB"/>
          </a:p>
        </p:txBody>
      </p:sp>
    </p:spTree>
    <p:extLst>
      <p:ext uri="{BB962C8B-B14F-4D97-AF65-F5344CB8AC3E}">
        <p14:creationId xmlns:p14="http://schemas.microsoft.com/office/powerpoint/2010/main" val="2702898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svg"/><Relationship Id="rId12" Type="http://schemas.openxmlformats.org/officeDocument/2006/relationships/image" Target="../media/image11.gif"/><Relationship Id="rId17" Type="http://schemas.openxmlformats.org/officeDocument/2006/relationships/image" Target="../media/image16.png"/><Relationship Id="rId2" Type="http://schemas.openxmlformats.org/officeDocument/2006/relationships/image" Target="../media/image1.tiff"/><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g"/><Relationship Id="rId15" Type="http://schemas.openxmlformats.org/officeDocument/2006/relationships/image" Target="../media/image14.emf"/><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sun and buildings&#10;&#10;Description automatically generated">
            <a:extLst>
              <a:ext uri="{FF2B5EF4-FFF2-40B4-BE49-F238E27FC236}">
                <a16:creationId xmlns:a16="http://schemas.microsoft.com/office/drawing/2014/main" id="{53587328-5DFD-432C-879F-FB122B6D49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298" t="14958" r="20941" b="26826"/>
          <a:stretch/>
        </p:blipFill>
        <p:spPr>
          <a:xfrm>
            <a:off x="25730200" y="965970"/>
            <a:ext cx="1845483" cy="1742282"/>
          </a:xfrm>
          <a:prstGeom prst="rect">
            <a:avLst/>
          </a:prstGeom>
        </p:spPr>
      </p:pic>
      <p:pic>
        <p:nvPicPr>
          <p:cNvPr id="6" name="Picture 5" descr="A logo of a group of people&#10;&#10;Description automatically generated">
            <a:extLst>
              <a:ext uri="{FF2B5EF4-FFF2-40B4-BE49-F238E27FC236}">
                <a16:creationId xmlns:a16="http://schemas.microsoft.com/office/drawing/2014/main" id="{C7FE87DD-AD75-44B4-A77B-CFD4ED789B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7755" y="882513"/>
            <a:ext cx="1872000" cy="1872000"/>
          </a:xfrm>
          <a:prstGeom prst="rect">
            <a:avLst/>
          </a:prstGeom>
        </p:spPr>
      </p:pic>
      <p:pic>
        <p:nvPicPr>
          <p:cNvPr id="8" name="Picture 4">
            <a:extLst>
              <a:ext uri="{FF2B5EF4-FFF2-40B4-BE49-F238E27FC236}">
                <a16:creationId xmlns:a16="http://schemas.microsoft.com/office/drawing/2014/main" id="{3A1A1528-96B4-47A6-B068-7716D610AC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595" y="834920"/>
            <a:ext cx="1287468" cy="18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65">
            <a:extLst>
              <a:ext uri="{FF2B5EF4-FFF2-40B4-BE49-F238E27FC236}">
                <a16:creationId xmlns:a16="http://schemas.microsoft.com/office/drawing/2014/main" id="{3BDCA1D7-28E1-471E-B56D-962B9B1A374E}"/>
              </a:ext>
            </a:extLst>
          </p:cNvPr>
          <p:cNvSpPr/>
          <p:nvPr/>
        </p:nvSpPr>
        <p:spPr>
          <a:xfrm>
            <a:off x="-1620" y="3256268"/>
            <a:ext cx="2342470" cy="2555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 Placeholder 6">
            <a:extLst>
              <a:ext uri="{FF2B5EF4-FFF2-40B4-BE49-F238E27FC236}">
                <a16:creationId xmlns:a16="http://schemas.microsoft.com/office/drawing/2014/main" id="{F911C412-8FDD-4622-ABC3-D74D521DA670}"/>
              </a:ext>
            </a:extLst>
          </p:cNvPr>
          <p:cNvSpPr txBox="1">
            <a:spLocks/>
          </p:cNvSpPr>
          <p:nvPr/>
        </p:nvSpPr>
        <p:spPr>
          <a:xfrm>
            <a:off x="151882" y="3814319"/>
            <a:ext cx="2051983" cy="1523494"/>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rtl="1">
              <a:spcAft>
                <a:spcPts val="0"/>
              </a:spcAft>
            </a:pPr>
            <a:r>
              <a:rPr lang="ar-EG" sz="3300" b="1" dirty="0">
                <a:solidFill>
                  <a:schemeClr val="tx1"/>
                </a:solidFill>
                <a:latin typeface="Tahoma" panose="020B0604030504040204" pitchFamily="34" charset="0"/>
                <a:ea typeface="Tahoma" panose="020B0604030504040204" pitchFamily="34" charset="0"/>
                <a:cs typeface="Tahoma" panose="020B0604030504040204" pitchFamily="34" charset="0"/>
              </a:rPr>
              <a:t>رقم الملخص:</a:t>
            </a:r>
            <a:r>
              <a:rPr lang="en-US" sz="3300" b="1" dirty="0">
                <a:solidFill>
                  <a:schemeClr val="tx1"/>
                </a:solidFill>
                <a:latin typeface="Tahoma" panose="020B0604030504040204" pitchFamily="34" charset="0"/>
                <a:ea typeface="Tahoma" panose="020B0604030504040204" pitchFamily="34" charset="0"/>
                <a:cs typeface="Tahoma" panose="020B0604030504040204" pitchFamily="34" charset="0"/>
              </a:rPr>
              <a:t> Sc-3</a:t>
            </a:r>
          </a:p>
        </p:txBody>
      </p:sp>
      <p:pic>
        <p:nvPicPr>
          <p:cNvPr id="73" name="Picture 72" descr="A green city with buildings and a factory&#10;&#10;Description automatically generated">
            <a:extLst>
              <a:ext uri="{FF2B5EF4-FFF2-40B4-BE49-F238E27FC236}">
                <a16:creationId xmlns:a16="http://schemas.microsoft.com/office/drawing/2014/main" id="{611957F7-161A-4145-9AD9-0F2D00F1DB71}"/>
              </a:ext>
            </a:extLst>
          </p:cNvPr>
          <p:cNvPicPr>
            <a:picLocks noChangeAspect="1"/>
          </p:cNvPicPr>
          <p:nvPr/>
        </p:nvPicPr>
        <p:blipFill rotWithShape="1">
          <a:blip r:embed="rId5">
            <a:alphaModFix amt="69000"/>
            <a:extLst>
              <a:ext uri="{28A0092B-C50C-407E-A947-70E740481C1C}">
                <a14:useLocalDpi xmlns:a14="http://schemas.microsoft.com/office/drawing/2010/main" val="0"/>
              </a:ext>
            </a:extLst>
          </a:blip>
          <a:srcRect b="19820"/>
          <a:stretch/>
        </p:blipFill>
        <p:spPr>
          <a:xfrm>
            <a:off x="2438398" y="3244550"/>
            <a:ext cx="27823643" cy="4656590"/>
          </a:xfrm>
          <a:prstGeom prst="rect">
            <a:avLst/>
          </a:prstGeom>
        </p:spPr>
      </p:pic>
      <p:sp>
        <p:nvSpPr>
          <p:cNvPr id="74" name="Rectangle 2033">
            <a:extLst>
              <a:ext uri="{FF2B5EF4-FFF2-40B4-BE49-F238E27FC236}">
                <a16:creationId xmlns:a16="http://schemas.microsoft.com/office/drawing/2014/main" id="{FAD3B085-19AD-4B11-9330-7D7CF8DB8B08}"/>
              </a:ext>
            </a:extLst>
          </p:cNvPr>
          <p:cNvSpPr>
            <a:spLocks noChangeArrowheads="1"/>
          </p:cNvSpPr>
          <p:nvPr/>
        </p:nvSpPr>
        <p:spPr bwMode="auto">
          <a:xfrm>
            <a:off x="3773712" y="3719329"/>
            <a:ext cx="24063103" cy="72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871538" fontAlgn="base">
              <a:spcBef>
                <a:spcPct val="0"/>
              </a:spcBef>
              <a:spcAft>
                <a:spcPct val="0"/>
              </a:spcAft>
              <a:defRPr>
                <a:solidFill>
                  <a:schemeClr val="tx1"/>
                </a:solidFill>
                <a:latin typeface="Calibri Light" panose="020F0302020204030204" pitchFamily="34" charset="0"/>
              </a:defRPr>
            </a:lvl6pPr>
            <a:lvl7pPr marL="2971800" indent="-228600" defTabSz="871538" fontAlgn="base">
              <a:spcBef>
                <a:spcPct val="0"/>
              </a:spcBef>
              <a:spcAft>
                <a:spcPct val="0"/>
              </a:spcAft>
              <a:defRPr>
                <a:solidFill>
                  <a:schemeClr val="tx1"/>
                </a:solidFill>
                <a:latin typeface="Calibri Light" panose="020F0302020204030204" pitchFamily="34" charset="0"/>
              </a:defRPr>
            </a:lvl7pPr>
            <a:lvl8pPr marL="3429000" indent="-228600" defTabSz="871538" fontAlgn="base">
              <a:spcBef>
                <a:spcPct val="0"/>
              </a:spcBef>
              <a:spcAft>
                <a:spcPct val="0"/>
              </a:spcAft>
              <a:defRPr>
                <a:solidFill>
                  <a:schemeClr val="tx1"/>
                </a:solidFill>
                <a:latin typeface="Calibri Light" panose="020F0302020204030204" pitchFamily="34" charset="0"/>
              </a:defRPr>
            </a:lvl8pPr>
            <a:lvl9pPr marL="3886200" indent="-228600" defTabSz="871538" fontAlgn="base">
              <a:spcBef>
                <a:spcPct val="0"/>
              </a:spcBef>
              <a:spcAft>
                <a:spcPct val="0"/>
              </a:spcAft>
              <a:defRPr>
                <a:solidFill>
                  <a:schemeClr val="tx1"/>
                </a:solidFill>
                <a:latin typeface="Calibri Light" panose="020F0302020204030204" pitchFamily="34" charset="0"/>
              </a:defRPr>
            </a:lvl9pPr>
          </a:lstStyle>
          <a:p>
            <a:pPr algn="r" defTabSz="705652" rtl="1">
              <a:defRPr/>
            </a:pPr>
            <a:r>
              <a:rPr lang="ar-EG" altLang="fr-FR" sz="4000" b="1" dirty="0">
                <a:latin typeface="Tahoma" panose="020B0604030504040204" pitchFamily="34" charset="0"/>
                <a:ea typeface="Tahoma" panose="020B0604030504040204" pitchFamily="34" charset="0"/>
                <a:cs typeface="Tahoma" panose="020B0604030504040204" pitchFamily="34" charset="0"/>
              </a:rPr>
              <a:t>عنوان المعلق. عنوان المعلق. عنوان المعلق. عنوان المعلق. عنوان المعلق. عنوان المعلق. عنوان</a:t>
            </a:r>
            <a:endParaRPr lang="en-US" altLang="fr-FR" sz="4000" b="1" dirty="0">
              <a:latin typeface="Tahoma" panose="020B0604030504040204" pitchFamily="34" charset="0"/>
              <a:ea typeface="Tahoma" panose="020B0604030504040204" pitchFamily="34" charset="0"/>
              <a:cs typeface="Tahoma" panose="020B0604030504040204" pitchFamily="34" charset="0"/>
            </a:endParaRPr>
          </a:p>
        </p:txBody>
      </p:sp>
      <p:sp>
        <p:nvSpPr>
          <p:cNvPr id="75" name="Rectangle 2034">
            <a:extLst>
              <a:ext uri="{FF2B5EF4-FFF2-40B4-BE49-F238E27FC236}">
                <a16:creationId xmlns:a16="http://schemas.microsoft.com/office/drawing/2014/main" id="{7630EDA7-22FD-4419-8339-4C6CEDEB1D2A}"/>
              </a:ext>
            </a:extLst>
          </p:cNvPr>
          <p:cNvSpPr>
            <a:spLocks noChangeArrowheads="1"/>
          </p:cNvSpPr>
          <p:nvPr/>
        </p:nvSpPr>
        <p:spPr bwMode="auto">
          <a:xfrm>
            <a:off x="6618514" y="4737647"/>
            <a:ext cx="19492686" cy="2960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defTabSz="683066" rtl="1">
              <a:defRPr/>
            </a:pPr>
            <a:r>
              <a:rPr lang="ar-EG" sz="3500" b="1" dirty="0">
                <a:latin typeface="Tahoma" panose="020B0604030504040204" pitchFamily="34" charset="0"/>
                <a:ea typeface="Tahoma" panose="020B0604030504040204" pitchFamily="34" charset="0"/>
                <a:cs typeface="Tahoma" panose="020B0604030504040204" pitchFamily="34" charset="0"/>
              </a:rPr>
              <a:t>المؤلف الاول </a:t>
            </a:r>
            <a:r>
              <a:rPr lang="ar-EG" sz="3500" dirty="0">
                <a:latin typeface="Tahoma" panose="020B0604030504040204" pitchFamily="34" charset="0"/>
                <a:ea typeface="Tahoma" panose="020B0604030504040204" pitchFamily="34" charset="0"/>
                <a:cs typeface="Tahoma" panose="020B0604030504040204" pitchFamily="34" charset="0"/>
              </a:rPr>
              <a:t>(الاسم الاول</a:t>
            </a:r>
            <a:r>
              <a:rPr lang="ar-EG" sz="3500" b="1" dirty="0">
                <a:latin typeface="Tahoma" panose="020B0604030504040204" pitchFamily="34" charset="0"/>
                <a:ea typeface="Tahoma" panose="020B0604030504040204" pitchFamily="34" charset="0"/>
                <a:cs typeface="Tahoma" panose="020B0604030504040204" pitchFamily="34" charset="0"/>
              </a:rPr>
              <a:t> </a:t>
            </a:r>
            <a:r>
              <a:rPr lang="ar-EG" sz="3500" dirty="0">
                <a:latin typeface="Tahoma" panose="020B0604030504040204" pitchFamily="34" charset="0"/>
                <a:ea typeface="Tahoma" panose="020B0604030504040204" pitchFamily="34" charset="0"/>
                <a:cs typeface="Tahoma" panose="020B0604030504040204" pitchFamily="34" charset="0"/>
              </a:rPr>
              <a:t>+ الاوسط + لقب العائلة)</a:t>
            </a:r>
            <a:r>
              <a:rPr lang="ar-EG" sz="3500" b="1" baseline="30000" dirty="0">
                <a:latin typeface="Tahoma" panose="020B0604030504040204" pitchFamily="34" charset="0"/>
                <a:ea typeface="Tahoma" panose="020B0604030504040204" pitchFamily="34" charset="0"/>
                <a:cs typeface="Tahoma" panose="020B0604030504040204" pitchFamily="34" charset="0"/>
              </a:rPr>
              <a:t>1</a:t>
            </a:r>
            <a:r>
              <a:rPr lang="ar-EG" sz="3500" b="1" dirty="0">
                <a:latin typeface="Tahoma" panose="020B0604030504040204" pitchFamily="34" charset="0"/>
                <a:ea typeface="Tahoma" panose="020B0604030504040204" pitchFamily="34" charset="0"/>
                <a:cs typeface="Tahoma" panose="020B0604030504040204" pitchFamily="34" charset="0"/>
              </a:rPr>
              <a:t> , المؤلف الثانى </a:t>
            </a:r>
            <a:r>
              <a:rPr lang="ar-EG" sz="3500" dirty="0">
                <a:latin typeface="Tahoma" panose="020B0604030504040204" pitchFamily="34" charset="0"/>
                <a:ea typeface="Tahoma" panose="020B0604030504040204" pitchFamily="34" charset="0"/>
                <a:cs typeface="Tahoma" panose="020B0604030504040204" pitchFamily="34" charset="0"/>
              </a:rPr>
              <a:t>(الاسم الاول</a:t>
            </a:r>
            <a:r>
              <a:rPr lang="ar-EG" sz="3500" b="1" dirty="0">
                <a:latin typeface="Tahoma" panose="020B0604030504040204" pitchFamily="34" charset="0"/>
                <a:ea typeface="Tahoma" panose="020B0604030504040204" pitchFamily="34" charset="0"/>
                <a:cs typeface="Tahoma" panose="020B0604030504040204" pitchFamily="34" charset="0"/>
              </a:rPr>
              <a:t> </a:t>
            </a:r>
            <a:r>
              <a:rPr lang="ar-EG" sz="3500" dirty="0">
                <a:latin typeface="Tahoma" panose="020B0604030504040204" pitchFamily="34" charset="0"/>
                <a:ea typeface="Tahoma" panose="020B0604030504040204" pitchFamily="34" charset="0"/>
                <a:cs typeface="Tahoma" panose="020B0604030504040204" pitchFamily="34" charset="0"/>
              </a:rPr>
              <a:t>+ الاوسط + لقب العائلة)</a:t>
            </a:r>
            <a:r>
              <a:rPr lang="ar-EG" sz="3500" b="1" baseline="30000" dirty="0">
                <a:latin typeface="Tahoma" panose="020B0604030504040204" pitchFamily="34" charset="0"/>
                <a:ea typeface="Tahoma" panose="020B0604030504040204" pitchFamily="34" charset="0"/>
                <a:cs typeface="Tahoma" panose="020B0604030504040204" pitchFamily="34" charset="0"/>
              </a:rPr>
              <a:t>2</a:t>
            </a:r>
            <a:r>
              <a:rPr lang="ar-EG" sz="3500" b="1" dirty="0">
                <a:latin typeface="Tahoma" panose="020B0604030504040204" pitchFamily="34" charset="0"/>
                <a:ea typeface="Tahoma" panose="020B0604030504040204" pitchFamily="34" charset="0"/>
                <a:cs typeface="Tahoma" panose="020B0604030504040204" pitchFamily="34" charset="0"/>
              </a:rPr>
              <a:t> , المؤلف الثالث </a:t>
            </a:r>
            <a:r>
              <a:rPr lang="ar-EG" sz="3500" dirty="0">
                <a:latin typeface="Tahoma" panose="020B0604030504040204" pitchFamily="34" charset="0"/>
                <a:ea typeface="Tahoma" panose="020B0604030504040204" pitchFamily="34" charset="0"/>
                <a:cs typeface="Tahoma" panose="020B0604030504040204" pitchFamily="34" charset="0"/>
              </a:rPr>
              <a:t>(الاسم الاول</a:t>
            </a:r>
            <a:r>
              <a:rPr lang="ar-EG" sz="3500" b="1" dirty="0">
                <a:latin typeface="Tahoma" panose="020B0604030504040204" pitchFamily="34" charset="0"/>
                <a:ea typeface="Tahoma" panose="020B0604030504040204" pitchFamily="34" charset="0"/>
                <a:cs typeface="Tahoma" panose="020B0604030504040204" pitchFamily="34" charset="0"/>
              </a:rPr>
              <a:t> </a:t>
            </a:r>
            <a:r>
              <a:rPr lang="ar-EG" sz="3500" dirty="0">
                <a:latin typeface="Tahoma" panose="020B0604030504040204" pitchFamily="34" charset="0"/>
                <a:ea typeface="Tahoma" panose="020B0604030504040204" pitchFamily="34" charset="0"/>
                <a:cs typeface="Tahoma" panose="020B0604030504040204" pitchFamily="34" charset="0"/>
              </a:rPr>
              <a:t>+ الاوسط + لقب العائلة)</a:t>
            </a:r>
            <a:r>
              <a:rPr lang="ar-EG" sz="3500" b="1" baseline="30000" dirty="0">
                <a:latin typeface="Tahoma" panose="020B0604030504040204" pitchFamily="34" charset="0"/>
                <a:ea typeface="Tahoma" panose="020B0604030504040204" pitchFamily="34" charset="0"/>
                <a:cs typeface="Tahoma" panose="020B0604030504040204" pitchFamily="34" charset="0"/>
              </a:rPr>
              <a:t>3</a:t>
            </a:r>
            <a:r>
              <a:rPr lang="ar-EG" sz="3500" b="1" dirty="0">
                <a:latin typeface="Tahoma" panose="020B0604030504040204" pitchFamily="34" charset="0"/>
                <a:ea typeface="Tahoma" panose="020B0604030504040204" pitchFamily="34" charset="0"/>
                <a:cs typeface="Tahoma" panose="020B0604030504040204" pitchFamily="34" charset="0"/>
              </a:rPr>
              <a:t> , ......., المؤلف الاخير </a:t>
            </a:r>
            <a:r>
              <a:rPr lang="ar-EG" sz="3500" dirty="0">
                <a:latin typeface="Tahoma" panose="020B0604030504040204" pitchFamily="34" charset="0"/>
                <a:ea typeface="Tahoma" panose="020B0604030504040204" pitchFamily="34" charset="0"/>
                <a:cs typeface="Tahoma" panose="020B0604030504040204" pitchFamily="34" charset="0"/>
              </a:rPr>
              <a:t>(الاسم الاول</a:t>
            </a:r>
            <a:r>
              <a:rPr lang="ar-EG" sz="3500" b="1" dirty="0">
                <a:latin typeface="Tahoma" panose="020B0604030504040204" pitchFamily="34" charset="0"/>
                <a:ea typeface="Tahoma" panose="020B0604030504040204" pitchFamily="34" charset="0"/>
                <a:cs typeface="Tahoma" panose="020B0604030504040204" pitchFamily="34" charset="0"/>
              </a:rPr>
              <a:t> </a:t>
            </a:r>
            <a:r>
              <a:rPr lang="ar-EG" sz="3500" dirty="0">
                <a:latin typeface="Tahoma" panose="020B0604030504040204" pitchFamily="34" charset="0"/>
                <a:ea typeface="Tahoma" panose="020B0604030504040204" pitchFamily="34" charset="0"/>
                <a:cs typeface="Tahoma" panose="020B0604030504040204" pitchFamily="34" charset="0"/>
              </a:rPr>
              <a:t>+ الاوسط + لقب العائلة)</a:t>
            </a:r>
            <a:r>
              <a:rPr lang="ar-EG" sz="3500" b="1" baseline="30000" dirty="0">
                <a:latin typeface="Tahoma" panose="020B0604030504040204" pitchFamily="34" charset="0"/>
                <a:ea typeface="Tahoma" panose="020B0604030504040204" pitchFamily="34" charset="0"/>
                <a:cs typeface="Tahoma" panose="020B0604030504040204" pitchFamily="34" charset="0"/>
              </a:rPr>
              <a:t>4 </a:t>
            </a:r>
            <a:br>
              <a:rPr lang="en-US" altLang="fr-FR" sz="3500" dirty="0">
                <a:latin typeface="+mn-lt"/>
              </a:rPr>
            </a:br>
            <a:r>
              <a:rPr lang="en-US" altLang="fr-FR" dirty="0">
                <a:latin typeface="+mn-lt"/>
              </a:rPr>
              <a:t> </a:t>
            </a:r>
            <a:endParaRPr lang="en-US" altLang="fr-FR" sz="3000" dirty="0">
              <a:latin typeface="+mn-lt"/>
            </a:endParaRPr>
          </a:p>
          <a:p>
            <a:pPr algn="r" rtl="1" hangingPunct="0"/>
            <a:r>
              <a:rPr lang="ar-EG" sz="3000" baseline="30000" dirty="0">
                <a:latin typeface="Tahoma" panose="020B0604030504040204" pitchFamily="34" charset="0"/>
                <a:ea typeface="Tahoma" panose="020B0604030504040204" pitchFamily="34" charset="0"/>
                <a:cs typeface="Tahoma" panose="020B0604030504040204" pitchFamily="34" charset="0"/>
              </a:rPr>
              <a:t>1</a:t>
            </a:r>
            <a:r>
              <a:rPr lang="ar-EG" sz="3000" dirty="0">
                <a:latin typeface="Tahoma" panose="020B0604030504040204" pitchFamily="34" charset="0"/>
                <a:ea typeface="Tahoma" panose="020B0604030504040204" pitchFamily="34" charset="0"/>
                <a:cs typeface="Tahoma" panose="020B0604030504040204" pitchFamily="34" charset="0"/>
              </a:rPr>
              <a:t>كلية الطب , جامعة أسيوط , أسيوط 71516, مصر ,</a:t>
            </a:r>
            <a:r>
              <a:rPr lang="ar-EG" sz="3000" baseline="30000" dirty="0">
                <a:latin typeface="Tahoma" panose="020B0604030504040204" pitchFamily="34" charset="0"/>
                <a:ea typeface="Tahoma" panose="020B0604030504040204" pitchFamily="34" charset="0"/>
                <a:cs typeface="Tahoma" panose="020B0604030504040204" pitchFamily="34" charset="0"/>
              </a:rPr>
              <a:t>2</a:t>
            </a:r>
            <a:r>
              <a:rPr lang="ar-EG" sz="3000" dirty="0">
                <a:latin typeface="Tahoma" panose="020B0604030504040204" pitchFamily="34" charset="0"/>
                <a:ea typeface="Tahoma" panose="020B0604030504040204" pitchFamily="34" charset="0"/>
                <a:cs typeface="Tahoma" panose="020B0604030504040204" pitchFamily="34" charset="0"/>
              </a:rPr>
              <a:t>كلية العلوم , جامعة أسيوط , أسيوط 71516, مصر ,</a:t>
            </a:r>
            <a:r>
              <a:rPr lang="en-GB" sz="3000" dirty="0">
                <a:latin typeface="Tahoma" panose="020B0604030504040204" pitchFamily="34" charset="0"/>
                <a:ea typeface="Tahoma" panose="020B0604030504040204" pitchFamily="34" charset="0"/>
                <a:cs typeface="Tahoma" panose="020B0604030504040204" pitchFamily="34" charset="0"/>
              </a:rPr>
              <a:t> </a:t>
            </a:r>
            <a:r>
              <a:rPr lang="ar-EG" sz="3000" baseline="30000" dirty="0">
                <a:latin typeface="Tahoma" panose="020B0604030504040204" pitchFamily="34" charset="0"/>
                <a:ea typeface="Tahoma" panose="020B0604030504040204" pitchFamily="34" charset="0"/>
                <a:cs typeface="Tahoma" panose="020B0604030504040204" pitchFamily="34" charset="0"/>
              </a:rPr>
              <a:t>3</a:t>
            </a:r>
            <a:r>
              <a:rPr lang="ar-EG" sz="3000" dirty="0">
                <a:latin typeface="Tahoma" panose="020B0604030504040204" pitchFamily="34" charset="0"/>
                <a:ea typeface="Tahoma" panose="020B0604030504040204" pitchFamily="34" charset="0"/>
                <a:cs typeface="Tahoma" panose="020B0604030504040204" pitchFamily="34" charset="0"/>
              </a:rPr>
              <a:t>كلية العلوم الهندسية والفنون , جامعة جازان , جازان 62516, السعودية </a:t>
            </a:r>
            <a:endParaRPr lang="en-GB" sz="3000" dirty="0">
              <a:latin typeface="Tahoma" panose="020B0604030504040204" pitchFamily="34" charset="0"/>
              <a:ea typeface="Tahoma" panose="020B0604030504040204" pitchFamily="34" charset="0"/>
              <a:cs typeface="Tahoma" panose="020B0604030504040204" pitchFamily="34" charset="0"/>
            </a:endParaRPr>
          </a:p>
        </p:txBody>
      </p:sp>
      <p:pic>
        <p:nvPicPr>
          <p:cNvPr id="77" name="Graphic 76" descr="Mailbox">
            <a:extLst>
              <a:ext uri="{FF2B5EF4-FFF2-40B4-BE49-F238E27FC236}">
                <a16:creationId xmlns:a16="http://schemas.microsoft.com/office/drawing/2014/main" id="{CEC9CC7D-805A-4D4D-B965-D836982F65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02446" y="5704743"/>
            <a:ext cx="872754" cy="872754"/>
          </a:xfrm>
          <a:prstGeom prst="rect">
            <a:avLst/>
          </a:prstGeom>
        </p:spPr>
      </p:pic>
      <p:sp>
        <p:nvSpPr>
          <p:cNvPr id="78" name="TextBox 77">
            <a:extLst>
              <a:ext uri="{FF2B5EF4-FFF2-40B4-BE49-F238E27FC236}">
                <a16:creationId xmlns:a16="http://schemas.microsoft.com/office/drawing/2014/main" id="{B6040A18-181A-41A2-AC03-5772F5DF2CF9}"/>
              </a:ext>
            </a:extLst>
          </p:cNvPr>
          <p:cNvSpPr txBox="1"/>
          <p:nvPr/>
        </p:nvSpPr>
        <p:spPr>
          <a:xfrm>
            <a:off x="3265681" y="6584043"/>
            <a:ext cx="2162066" cy="584775"/>
          </a:xfrm>
          <a:prstGeom prst="rect">
            <a:avLst/>
          </a:prstGeom>
          <a:noFill/>
        </p:spPr>
        <p:txBody>
          <a:bodyPr wrap="none" rtlCol="0">
            <a:spAutoFit/>
          </a:bodyPr>
          <a:lstStyle/>
          <a:p>
            <a:pPr algn="ctr" rtl="1"/>
            <a:r>
              <a:rPr lang="ar-EG" altLang="fr-FR" sz="1600" dirty="0">
                <a:latin typeface="Tahoma" panose="020B0604030504040204" pitchFamily="34" charset="0"/>
                <a:ea typeface="Tahoma" panose="020B0604030504040204" pitchFamily="34" charset="0"/>
                <a:cs typeface="Tahoma" panose="020B0604030504040204" pitchFamily="34" charset="0"/>
              </a:rPr>
              <a:t>المؤلف المراسل (فقط)</a:t>
            </a:r>
            <a:endParaRPr lang="en-US" altLang="fr-FR" sz="1600" dirty="0">
              <a:latin typeface="Tahoma" panose="020B0604030504040204" pitchFamily="34" charset="0"/>
              <a:ea typeface="Tahoma" panose="020B0604030504040204" pitchFamily="34" charset="0"/>
              <a:cs typeface="Tahoma" panose="020B0604030504040204" pitchFamily="34" charset="0"/>
            </a:endParaRPr>
          </a:p>
          <a:p>
            <a:pPr algn="ctr"/>
            <a:r>
              <a:rPr lang="en-US" altLang="fr-FR" sz="1600" dirty="0">
                <a:latin typeface="Tahoma" panose="020B0604030504040204" pitchFamily="34" charset="0"/>
                <a:ea typeface="Tahoma" panose="020B0604030504040204" pitchFamily="34" charset="0"/>
                <a:cs typeface="Tahoma" panose="020B0604030504040204" pitchFamily="34" charset="0"/>
              </a:rPr>
              <a:t>…………..@.............. </a:t>
            </a:r>
            <a:endParaRPr lang="en-GB" sz="1600" dirty="0">
              <a:latin typeface="Tahoma" panose="020B0604030504040204" pitchFamily="34" charset="0"/>
              <a:ea typeface="Tahoma" panose="020B0604030504040204" pitchFamily="34" charset="0"/>
              <a:cs typeface="Tahoma" panose="020B0604030504040204" pitchFamily="34" charset="0"/>
            </a:endParaRPr>
          </a:p>
        </p:txBody>
      </p:sp>
      <p:grpSp>
        <p:nvGrpSpPr>
          <p:cNvPr id="111" name="Group 110">
            <a:extLst>
              <a:ext uri="{FF2B5EF4-FFF2-40B4-BE49-F238E27FC236}">
                <a16:creationId xmlns:a16="http://schemas.microsoft.com/office/drawing/2014/main" id="{8352AE09-492F-476D-B775-D1A0A882BC38}"/>
              </a:ext>
            </a:extLst>
          </p:cNvPr>
          <p:cNvGrpSpPr/>
          <p:nvPr/>
        </p:nvGrpSpPr>
        <p:grpSpPr>
          <a:xfrm flipH="1">
            <a:off x="1189008" y="8277179"/>
            <a:ext cx="27949656" cy="33104883"/>
            <a:chOff x="1189008" y="8277179"/>
            <a:chExt cx="27949656" cy="33104883"/>
          </a:xfrm>
        </p:grpSpPr>
        <p:sp>
          <p:nvSpPr>
            <p:cNvPr id="10" name="Rectangle 2030">
              <a:extLst>
                <a:ext uri="{FF2B5EF4-FFF2-40B4-BE49-F238E27FC236}">
                  <a16:creationId xmlns:a16="http://schemas.microsoft.com/office/drawing/2014/main" id="{4DDBB66D-33C0-4D76-8B14-ADEC879DD186}"/>
                </a:ext>
              </a:extLst>
            </p:cNvPr>
            <p:cNvSpPr>
              <a:spLocks noChangeArrowheads="1"/>
            </p:cNvSpPr>
            <p:nvPr/>
          </p:nvSpPr>
          <p:spPr bwMode="auto">
            <a:xfrm>
              <a:off x="1246743" y="8277179"/>
              <a:ext cx="14521830" cy="10664608"/>
            </a:xfrm>
            <a:prstGeom prst="rect">
              <a:avLst/>
            </a:prstGeom>
            <a:noFill/>
            <a:ln w="76200">
              <a:solidFill>
                <a:schemeClr val="accent2"/>
              </a:solidFill>
              <a:miter lim="800000"/>
              <a:headEnd/>
              <a:tailEnd/>
            </a:ln>
          </p:spPr>
          <p:txBody>
            <a:bodyPr wrap="none" lIns="71542" tIns="35771" rIns="71542" bIns="35771" anchor="ct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871538" fontAlgn="base">
                <a:spcBef>
                  <a:spcPct val="0"/>
                </a:spcBef>
                <a:spcAft>
                  <a:spcPct val="0"/>
                </a:spcAft>
                <a:defRPr>
                  <a:solidFill>
                    <a:schemeClr val="tx1"/>
                  </a:solidFill>
                  <a:latin typeface="Calibri Light" panose="020F0302020204030204" pitchFamily="34" charset="0"/>
                </a:defRPr>
              </a:lvl6pPr>
              <a:lvl7pPr marL="2971800" indent="-228600" defTabSz="871538" fontAlgn="base">
                <a:spcBef>
                  <a:spcPct val="0"/>
                </a:spcBef>
                <a:spcAft>
                  <a:spcPct val="0"/>
                </a:spcAft>
                <a:defRPr>
                  <a:solidFill>
                    <a:schemeClr val="tx1"/>
                  </a:solidFill>
                  <a:latin typeface="Calibri Light" panose="020F0302020204030204" pitchFamily="34" charset="0"/>
                </a:defRPr>
              </a:lvl7pPr>
              <a:lvl8pPr marL="3429000" indent="-228600" defTabSz="871538" fontAlgn="base">
                <a:spcBef>
                  <a:spcPct val="0"/>
                </a:spcBef>
                <a:spcAft>
                  <a:spcPct val="0"/>
                </a:spcAft>
                <a:defRPr>
                  <a:solidFill>
                    <a:schemeClr val="tx1"/>
                  </a:solidFill>
                  <a:latin typeface="Calibri Light" panose="020F0302020204030204" pitchFamily="34" charset="0"/>
                </a:defRPr>
              </a:lvl8pPr>
              <a:lvl9pPr marL="3886200" indent="-228600" defTabSz="871538" fontAlgn="base">
                <a:spcBef>
                  <a:spcPct val="0"/>
                </a:spcBef>
                <a:spcAft>
                  <a:spcPct val="0"/>
                </a:spcAft>
                <a:defRPr>
                  <a:solidFill>
                    <a:schemeClr val="tx1"/>
                  </a:solidFill>
                  <a:latin typeface="Calibri Light" panose="020F0302020204030204" pitchFamily="34" charset="0"/>
                </a:defRPr>
              </a:lvl9pPr>
            </a:lstStyle>
            <a:p>
              <a:pPr defTabSz="705652" eaLnBrk="1" hangingPunct="1">
                <a:defRPr/>
              </a:pPr>
              <a:endParaRPr lang="fr-FR" altLang="fr-FR" sz="1564">
                <a:solidFill>
                  <a:srgbClr val="FFC000"/>
                </a:solidFill>
                <a:latin typeface="+mn-lt"/>
              </a:endParaRPr>
            </a:p>
          </p:txBody>
        </p:sp>
        <p:sp>
          <p:nvSpPr>
            <p:cNvPr id="11" name="Text Box 2036">
              <a:extLst>
                <a:ext uri="{FF2B5EF4-FFF2-40B4-BE49-F238E27FC236}">
                  <a16:creationId xmlns:a16="http://schemas.microsoft.com/office/drawing/2014/main" id="{BE08C245-7A57-498F-9D21-9234229A35D8}"/>
                </a:ext>
              </a:extLst>
            </p:cNvPr>
            <p:cNvSpPr txBox="1">
              <a:spLocks noChangeArrowheads="1"/>
            </p:cNvSpPr>
            <p:nvPr/>
          </p:nvSpPr>
          <p:spPr bwMode="auto">
            <a:xfrm>
              <a:off x="1682078" y="8668393"/>
              <a:ext cx="1636615" cy="60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algn="r" rtl="1">
                <a:defRPr/>
              </a:pPr>
              <a:r>
                <a:rPr lang="ar-EG" sz="3200" b="1" dirty="0">
                  <a:solidFill>
                    <a:srgbClr val="996633"/>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المقدمة</a:t>
              </a:r>
              <a:endParaRPr lang="en-US" sz="3200" b="1" dirty="0">
                <a:solidFill>
                  <a:srgbClr val="996633"/>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2" name="Text Box 2037">
              <a:extLst>
                <a:ext uri="{FF2B5EF4-FFF2-40B4-BE49-F238E27FC236}">
                  <a16:creationId xmlns:a16="http://schemas.microsoft.com/office/drawing/2014/main" id="{107B9858-D4CE-4638-8FD3-7A5CFB3D9F9E}"/>
                </a:ext>
              </a:extLst>
            </p:cNvPr>
            <p:cNvSpPr txBox="1">
              <a:spLocks noChangeArrowheads="1"/>
            </p:cNvSpPr>
            <p:nvPr/>
          </p:nvSpPr>
          <p:spPr bwMode="auto">
            <a:xfrm>
              <a:off x="1488709" y="29497104"/>
              <a:ext cx="2717272" cy="60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algn="r" rtl="1" eaLnBrk="1" fontAlgn="auto" hangingPunct="1">
                <a:spcBef>
                  <a:spcPts val="0"/>
                </a:spcBef>
                <a:spcAft>
                  <a:spcPct val="30000"/>
                </a:spcAft>
                <a:defRPr/>
              </a:pPr>
              <a:r>
                <a:rPr lang="ar-EG" sz="3200" b="1" dirty="0">
                  <a:solidFill>
                    <a:schemeClr val="accent2"/>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النتائج</a:t>
              </a:r>
              <a:endParaRPr lang="en-US" sz="3200" b="1" dirty="0">
                <a:solidFill>
                  <a:schemeClr val="accent2"/>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Text Box 2039">
              <a:extLst>
                <a:ext uri="{FF2B5EF4-FFF2-40B4-BE49-F238E27FC236}">
                  <a16:creationId xmlns:a16="http://schemas.microsoft.com/office/drawing/2014/main" id="{EAAF1976-D49C-44C2-A144-10E5884FC79B}"/>
                </a:ext>
              </a:extLst>
            </p:cNvPr>
            <p:cNvSpPr txBox="1">
              <a:spLocks noChangeArrowheads="1"/>
            </p:cNvSpPr>
            <p:nvPr/>
          </p:nvSpPr>
          <p:spPr bwMode="auto">
            <a:xfrm>
              <a:off x="1571049" y="19765834"/>
              <a:ext cx="9981614" cy="60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algn="r" rtl="1" eaLnBrk="1" fontAlgn="auto" hangingPunct="1">
                <a:spcBef>
                  <a:spcPts val="0"/>
                </a:spcBef>
                <a:spcAft>
                  <a:spcPts val="0"/>
                </a:spcAft>
                <a:defRPr/>
              </a:pPr>
              <a:r>
                <a:rPr lang="ar-EG" sz="3200" b="1" dirty="0">
                  <a:solidFill>
                    <a:srgbClr val="FFC0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المعلومات / المادة المستخدمة وطريقة الدراسة</a:t>
              </a:r>
              <a:endParaRPr lang="en-US" sz="3200" b="1" dirty="0">
                <a:solidFill>
                  <a:srgbClr val="FFC0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6" name="Text Box 2161">
              <a:extLst>
                <a:ext uri="{FF2B5EF4-FFF2-40B4-BE49-F238E27FC236}">
                  <a16:creationId xmlns:a16="http://schemas.microsoft.com/office/drawing/2014/main" id="{8CB1A10A-26A0-4B87-AEB7-D8946D6A5508}"/>
                </a:ext>
              </a:extLst>
            </p:cNvPr>
            <p:cNvSpPr txBox="1">
              <a:spLocks noChangeArrowheads="1"/>
            </p:cNvSpPr>
            <p:nvPr/>
          </p:nvSpPr>
          <p:spPr bwMode="auto">
            <a:xfrm>
              <a:off x="1680135" y="9679587"/>
              <a:ext cx="13816538" cy="852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lgn="just" rtl="1">
                <a:lnSpc>
                  <a:spcPct val="130000"/>
                </a:lnSpc>
                <a:defRPr/>
              </a:pP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المقدمة وسبب اجراء الدراسة. المقدمة وسبب اجراء الدراسة. المقدمة وسبب اجراء الدراسة. </a:t>
              </a:r>
              <a:r>
                <a:rPr lang="ar-EG"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rPr>
                <a:t> </a:t>
              </a: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المقدمة وسبب اجراء الدراسة. المقدمة وسبب اجراء الدراسة. المقدمة وسبب اجراء الدراسة. </a:t>
              </a:r>
              <a:endParaRPr lang="en-US"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endParaRPr>
            </a:p>
            <a:p>
              <a:pPr algn="just" rtl="1">
                <a:lnSpc>
                  <a:spcPct val="130000"/>
                </a:lnSpc>
                <a:defRPr/>
              </a:pP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المقدمة وسبب اجراء الدراسة. المقدمة وسبب اجراء الدراسة. المقدمة وسبب اجراء الدراسة. </a:t>
              </a:r>
              <a:r>
                <a:rPr lang="ar-EG"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rPr>
                <a:t> </a:t>
              </a: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المقدمة وسبب اجراء الدراسة. المقدمة وسبب اجراء الدراسة. المقدمة وسبب اجراء الدراسة. </a:t>
              </a:r>
              <a:endParaRPr lang="en-US"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endParaRPr>
            </a:p>
            <a:p>
              <a:pPr algn="just" rtl="1">
                <a:lnSpc>
                  <a:spcPct val="130000"/>
                </a:lnSpc>
                <a:defRPr/>
              </a:pP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المقدمة وسبب اجراء الدراسة. المقدمة وسبب اجراء الدراسة. المقدمة وسبب اجراء الدراسة. </a:t>
              </a:r>
              <a:r>
                <a:rPr lang="ar-EG"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rPr>
                <a:t> </a:t>
              </a: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المقدمة وسبب اجراء الدراسة. المقدمة وسبب اجراء الدراسة. المقدمة وسبب اجراء الدراسة. </a:t>
              </a:r>
              <a:endParaRPr lang="en-US"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endParaRPr>
            </a:p>
            <a:p>
              <a:pPr algn="just" rtl="1">
                <a:lnSpc>
                  <a:spcPct val="130000"/>
                </a:lnSpc>
                <a:defRPr/>
              </a:pP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المقدمة وسبب اجراء الدراسة. المقدمة وسبب اجراء الدراسة. المقدمة وسبب اجراء الدراسة. </a:t>
              </a:r>
              <a:r>
                <a:rPr lang="ar-EG"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rPr>
                <a:t> </a:t>
              </a: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المقدمة وسبب اجراء الدراسة. المقدمة وسبب اجراء الدراسة. المقدمة وسبب اجراء الدراسة. </a:t>
              </a:r>
              <a:endParaRPr lang="en-US"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endParaRPr>
            </a:p>
            <a:p>
              <a:pPr algn="just" rtl="1">
                <a:lnSpc>
                  <a:spcPct val="130000"/>
                </a:lnSpc>
                <a:defRPr/>
              </a:pP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المقدمة وسبب اجراء الدراسة. المقدمة وسبب اجراء الدراسة. المقدمة وسبب اجراء الدراسة. </a:t>
              </a:r>
              <a:r>
                <a:rPr lang="ar-EG"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rPr>
                <a:t> </a:t>
              </a: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المقدمة وسبب اجراء الدراسة. المقدمة وسبب اجراء الدراسة. المقدمة وسبب اجراء الدراسة. </a:t>
              </a:r>
              <a:endParaRPr lang="en-US"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endParaRPr>
            </a:p>
            <a:p>
              <a:pPr algn="just" rtl="1">
                <a:lnSpc>
                  <a:spcPct val="130000"/>
                </a:lnSpc>
                <a:defRPr/>
              </a:pP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المقدمة وسبب اجراء الدراسة. المقدمة وسبب اجراء الدراسة. المقدمة وسبب اجراء الدراسة. </a:t>
              </a:r>
              <a:r>
                <a:rPr lang="ar-EG"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rPr>
                <a:t> </a:t>
              </a: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المقدمة وسبب اجراء الدراسة. المقدمة وسبب اجراء الدراسة. المقدمة وسبب اجراء الدراسة. </a:t>
              </a:r>
              <a:endParaRPr lang="en-US"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endParaRPr>
            </a:p>
            <a:p>
              <a:pPr algn="just" rtl="1">
                <a:lnSpc>
                  <a:spcPct val="130000"/>
                </a:lnSpc>
                <a:defRPr/>
              </a:pP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المقدمة وسبب اجراء الدراسة. المقدمة وسبب اجراء الدراسة. المقدمة وسبب اجراء الدراسة. </a:t>
              </a:r>
              <a:r>
                <a:rPr lang="ar-EG"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rPr>
                <a:t> </a:t>
              </a: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المقدمة وسبب اجراء الدراسة. المقدمة وسبب اجراء الدراسة. المقدمة وسبب اجراء الدراسة. </a:t>
              </a:r>
              <a:endParaRPr lang="en-US"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endParaRPr>
            </a:p>
            <a:p>
              <a:pPr algn="just" rtl="1">
                <a:lnSpc>
                  <a:spcPct val="130000"/>
                </a:lnSpc>
                <a:defRPr/>
              </a:pP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المقدمة وسبب اجراء الدراسة. المقدمة وسبب اجراء الدراسة. المقدمة وسبب اجراء الدراسة. </a:t>
              </a:r>
              <a:r>
                <a:rPr lang="ar-EG"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rPr>
                <a:t> </a:t>
              </a: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المقدمة وسبب اجراء الدراسة. المقدمة وسبب اجراء الدراسة. المقدمة وسبب اجراء الدراسة. </a:t>
              </a:r>
              <a:endParaRPr lang="en-US"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endParaRPr>
            </a:p>
            <a:p>
              <a:pPr algn="just" rtl="1">
                <a:lnSpc>
                  <a:spcPct val="130000"/>
                </a:lnSpc>
                <a:defRPr/>
              </a:pP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المقدمة وسبب اجراء الدراسة. المقدمة وسبب اجراء الدراسة. المقدمة وسبب اجراء الدراسة. </a:t>
              </a:r>
              <a:r>
                <a:rPr lang="ar-EG"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rPr>
                <a:t> </a:t>
              </a: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المقدمة وسبب وسبب اجراء الدراسة. المقدمة وسبب اجراء الدراسة. المقدمة وسبب اجراء الدراسة. </a:t>
              </a:r>
              <a:r>
                <a:rPr lang="ar-EG"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rPr>
                <a:t> </a:t>
              </a: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المقدمة وسبب اجراء الدراسة. المقدمة وسبب اجراء الدراسة. المقدمة وسبب اجراء الدراسة. </a:t>
              </a:r>
              <a:endParaRPr lang="en-US"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endParaRPr>
            </a:p>
            <a:p>
              <a:pPr algn="just" rtl="1">
                <a:lnSpc>
                  <a:spcPct val="130000"/>
                </a:lnSpc>
                <a:defRPr/>
              </a:pP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المقدمة وسبب اجراء الدراسة. المقدمة وسبب اجراء الدراسة. المقدمة وسبب اجراء الدراسة. </a:t>
              </a:r>
              <a:r>
                <a:rPr lang="ar-EG"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rPr>
                <a:t> </a:t>
              </a: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المقدمة وسبب اجراء الدراسة. المقدمة وسبب اجراء الدراسة. المقدمة وسبب اجراء الدراسة. </a:t>
              </a:r>
              <a:endParaRPr lang="en-US"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2162">
              <a:extLst>
                <a:ext uri="{FF2B5EF4-FFF2-40B4-BE49-F238E27FC236}">
                  <a16:creationId xmlns:a16="http://schemas.microsoft.com/office/drawing/2014/main" id="{1D4D269A-8F78-49B0-B665-58BC546069A8}"/>
                </a:ext>
              </a:extLst>
            </p:cNvPr>
            <p:cNvSpPr>
              <a:spLocks noChangeArrowheads="1"/>
            </p:cNvSpPr>
            <p:nvPr/>
          </p:nvSpPr>
          <p:spPr bwMode="auto">
            <a:xfrm>
              <a:off x="16657844" y="23626234"/>
              <a:ext cx="12382418" cy="11232584"/>
            </a:xfrm>
            <a:prstGeom prst="rect">
              <a:avLst/>
            </a:prstGeom>
            <a:noFill/>
            <a:ln w="76200">
              <a:solidFill>
                <a:srgbClr val="FF0000"/>
              </a:solidFill>
              <a:miter lim="800000"/>
              <a:headEnd/>
              <a:tailEnd/>
            </a:ln>
          </p:spPr>
          <p:txBody>
            <a:bodyPr wrap="none" lIns="71542" tIns="35771" rIns="71542" bIns="35771" anchor="ct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871538" fontAlgn="base">
                <a:spcBef>
                  <a:spcPct val="0"/>
                </a:spcBef>
                <a:spcAft>
                  <a:spcPct val="0"/>
                </a:spcAft>
                <a:defRPr>
                  <a:solidFill>
                    <a:schemeClr val="tx1"/>
                  </a:solidFill>
                  <a:latin typeface="Calibri Light" panose="020F0302020204030204" pitchFamily="34" charset="0"/>
                </a:defRPr>
              </a:lvl6pPr>
              <a:lvl7pPr marL="2971800" indent="-228600" defTabSz="871538" fontAlgn="base">
                <a:spcBef>
                  <a:spcPct val="0"/>
                </a:spcBef>
                <a:spcAft>
                  <a:spcPct val="0"/>
                </a:spcAft>
                <a:defRPr>
                  <a:solidFill>
                    <a:schemeClr val="tx1"/>
                  </a:solidFill>
                  <a:latin typeface="Calibri Light" panose="020F0302020204030204" pitchFamily="34" charset="0"/>
                </a:defRPr>
              </a:lvl7pPr>
              <a:lvl8pPr marL="3429000" indent="-228600" defTabSz="871538" fontAlgn="base">
                <a:spcBef>
                  <a:spcPct val="0"/>
                </a:spcBef>
                <a:spcAft>
                  <a:spcPct val="0"/>
                </a:spcAft>
                <a:defRPr>
                  <a:solidFill>
                    <a:schemeClr val="tx1"/>
                  </a:solidFill>
                  <a:latin typeface="Calibri Light" panose="020F0302020204030204" pitchFamily="34" charset="0"/>
                </a:defRPr>
              </a:lvl8pPr>
              <a:lvl9pPr marL="3886200" indent="-228600" defTabSz="871538" fontAlgn="base">
                <a:spcBef>
                  <a:spcPct val="0"/>
                </a:spcBef>
                <a:spcAft>
                  <a:spcPct val="0"/>
                </a:spcAft>
                <a:defRPr>
                  <a:solidFill>
                    <a:schemeClr val="tx1"/>
                  </a:solidFill>
                  <a:latin typeface="Calibri Light" panose="020F0302020204030204" pitchFamily="34" charset="0"/>
                </a:defRPr>
              </a:lvl9pPr>
            </a:lstStyle>
            <a:p>
              <a:pPr defTabSz="705652" eaLnBrk="1" hangingPunct="1">
                <a:defRPr/>
              </a:pPr>
              <a:endParaRPr lang="fr-FR" altLang="fr-FR" sz="1564">
                <a:solidFill>
                  <a:srgbClr val="FF0000"/>
                </a:solidFill>
                <a:latin typeface="+mn-lt"/>
              </a:endParaRPr>
            </a:p>
          </p:txBody>
        </p:sp>
        <p:sp>
          <p:nvSpPr>
            <p:cNvPr id="18" name="Text Box 2163">
              <a:extLst>
                <a:ext uri="{FF2B5EF4-FFF2-40B4-BE49-F238E27FC236}">
                  <a16:creationId xmlns:a16="http://schemas.microsoft.com/office/drawing/2014/main" id="{DF25CE03-979E-49CC-8F0B-6EF6E2F75E70}"/>
                </a:ext>
              </a:extLst>
            </p:cNvPr>
            <p:cNvSpPr txBox="1">
              <a:spLocks noChangeArrowheads="1"/>
            </p:cNvSpPr>
            <p:nvPr/>
          </p:nvSpPr>
          <p:spPr bwMode="auto">
            <a:xfrm>
              <a:off x="16932310" y="23864865"/>
              <a:ext cx="12206354" cy="60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algn="r" rtl="1" eaLnBrk="1" fontAlgn="auto" hangingPunct="1">
                <a:spcBef>
                  <a:spcPts val="0"/>
                </a:spcBef>
                <a:spcAft>
                  <a:spcPts val="0"/>
                </a:spcAft>
                <a:defRPr/>
              </a:pPr>
              <a:r>
                <a:rPr lang="ar-EG" sz="3200" b="1" dirty="0">
                  <a:solidFill>
                    <a:srgbClr val="C000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المناقشة والاستنتاجات</a:t>
              </a:r>
              <a:endParaRPr lang="en-US" sz="3200" b="1" dirty="0">
                <a:solidFill>
                  <a:srgbClr val="C000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9" name="Text Box 2164">
              <a:extLst>
                <a:ext uri="{FF2B5EF4-FFF2-40B4-BE49-F238E27FC236}">
                  <a16:creationId xmlns:a16="http://schemas.microsoft.com/office/drawing/2014/main" id="{855D632A-DD4D-4EC8-83BC-051A9C148AC3}"/>
                </a:ext>
              </a:extLst>
            </p:cNvPr>
            <p:cNvSpPr txBox="1">
              <a:spLocks noChangeArrowheads="1"/>
            </p:cNvSpPr>
            <p:nvPr/>
          </p:nvSpPr>
          <p:spPr bwMode="auto">
            <a:xfrm>
              <a:off x="16860924" y="24709828"/>
              <a:ext cx="11623865" cy="599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331" tIns="56331" rIns="56331" bIns="56331" anchor="t">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lgn="just" rtl="1">
                <a:defRPr/>
              </a:pP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المناقشة والاستنتاج (يمكنك عمل جزئين منفصيلن, واحدة للمناقسة والاخري للاستنتاجات أو يمكنك تناول الجزئين فى قطعة واحدة).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المناقشة والاستنتاجات. </a:t>
              </a:r>
            </a:p>
            <a:p>
              <a:pPr algn="just" rtl="1">
                <a:defRPr/>
              </a:pPr>
              <a:endPar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rtl="1">
                <a:defRPr/>
              </a:pP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ar-EG" altLang="fr-FR" sz="2013" b="1" dirty="0">
                  <a:solidFill>
                    <a:srgbClr val="FF0000"/>
                  </a:solidFill>
                  <a:latin typeface="Tahoma" panose="020B0604030504040204" pitchFamily="34" charset="0"/>
                  <a:ea typeface="Tahoma" panose="020B0604030504040204" pitchFamily="34" charset="0"/>
                  <a:cs typeface="Tahoma" panose="020B0604030504040204" pitchFamily="34" charset="0"/>
                </a:rPr>
                <a:t>من فضلك استخدم تعداد نقطى فى الكتابة. </a:t>
              </a:r>
              <a:endParaRPr lang="en-US" altLang="fr-FR" sz="2013"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 Box 2172">
              <a:extLst>
                <a:ext uri="{FF2B5EF4-FFF2-40B4-BE49-F238E27FC236}">
                  <a16:creationId xmlns:a16="http://schemas.microsoft.com/office/drawing/2014/main" id="{ABF61E46-E1A5-445D-BF8D-AFE6D47D8261}"/>
                </a:ext>
              </a:extLst>
            </p:cNvPr>
            <p:cNvSpPr txBox="1">
              <a:spLocks noChangeArrowheads="1"/>
            </p:cNvSpPr>
            <p:nvPr/>
          </p:nvSpPr>
          <p:spPr bwMode="auto">
            <a:xfrm>
              <a:off x="16502878" y="8631270"/>
              <a:ext cx="2852981" cy="60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algn="r" rtl="1" eaLnBrk="1" fontAlgn="auto" hangingPunct="1">
                <a:spcBef>
                  <a:spcPts val="0"/>
                </a:spcBef>
                <a:spcAft>
                  <a:spcPct val="30000"/>
                </a:spcAft>
                <a:defRPr/>
              </a:pPr>
              <a:r>
                <a:rPr lang="ar-EG" sz="3200" b="1" dirty="0">
                  <a:solidFill>
                    <a:schemeClr val="accent2"/>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النتائج</a:t>
              </a:r>
              <a:endParaRPr lang="en-US" sz="3200" b="1" dirty="0">
                <a:solidFill>
                  <a:schemeClr val="accent2"/>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2" name="Text Box 2437">
              <a:extLst>
                <a:ext uri="{FF2B5EF4-FFF2-40B4-BE49-F238E27FC236}">
                  <a16:creationId xmlns:a16="http://schemas.microsoft.com/office/drawing/2014/main" id="{41CAECC2-947F-4B92-AE86-8F99D71F4A45}"/>
                </a:ext>
              </a:extLst>
            </p:cNvPr>
            <p:cNvSpPr txBox="1">
              <a:spLocks noChangeArrowheads="1"/>
            </p:cNvSpPr>
            <p:nvPr/>
          </p:nvSpPr>
          <p:spPr bwMode="auto">
            <a:xfrm>
              <a:off x="17038722" y="35730937"/>
              <a:ext cx="4121645" cy="47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algn="r" rtl="1" eaLnBrk="1" fontAlgn="auto" hangingPunct="1">
                <a:spcBef>
                  <a:spcPts val="0"/>
                </a:spcBef>
                <a:spcAft>
                  <a:spcPts val="0"/>
                </a:spcAft>
                <a:defRPr/>
              </a:pPr>
              <a:r>
                <a:rPr lang="ar-EG" sz="2347" b="1" dirty="0">
                  <a:solidFill>
                    <a:schemeClr val="tx1">
                      <a:lumMod val="5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المراجع</a:t>
              </a:r>
              <a:endParaRPr lang="en-US" sz="2347" b="1" dirty="0">
                <a:solidFill>
                  <a:schemeClr val="tx1">
                    <a:lumMod val="5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3" name="Text Box 2438">
              <a:extLst>
                <a:ext uri="{FF2B5EF4-FFF2-40B4-BE49-F238E27FC236}">
                  <a16:creationId xmlns:a16="http://schemas.microsoft.com/office/drawing/2014/main" id="{A28DD53B-3525-4907-8BB6-514DC263F681}"/>
                </a:ext>
              </a:extLst>
            </p:cNvPr>
            <p:cNvSpPr txBox="1">
              <a:spLocks noChangeArrowheads="1"/>
            </p:cNvSpPr>
            <p:nvPr/>
          </p:nvSpPr>
          <p:spPr bwMode="auto">
            <a:xfrm>
              <a:off x="16979250" y="36378759"/>
              <a:ext cx="11623865" cy="21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defTabSz="646461" rtl="1">
                <a:defRPr/>
              </a:pPr>
              <a:r>
                <a:rPr lang="ar-EG" altLang="fr-FR" sz="150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(1) المرجع. المرجع. المرجع. المرجع. المرجع. المرجع. المرجع. المرجع. المرجع. المرجع. المرجع. المرجع. </a:t>
              </a:r>
              <a:endParaRPr lang="en-US" altLang="fr-FR" sz="150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algn="r" defTabSz="646461" rtl="1">
                <a:defRPr/>
              </a:pPr>
              <a:r>
                <a:rPr lang="ar-EG" altLang="fr-FR" sz="150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(2) المرجع. المرجع. المرجع. المرجع. المرجع. المرجع. المرجع. المرجع. المرجع. المرجع. المرجع. المرجع. </a:t>
              </a:r>
              <a:endParaRPr lang="en-US" altLang="fr-FR" sz="150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algn="r" defTabSz="683066" rtl="1">
                <a:defRPr/>
              </a:pPr>
              <a:r>
                <a:rPr lang="ar-EG" altLang="fr-FR" sz="150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(3) المرجع. المرجع. المرجع. المرجع. المرجع. المرجع. المرجع. المرجع. المرجع. المرجع. المرجع. المرجع. </a:t>
              </a:r>
              <a:endParaRPr lang="en-US" altLang="fr-FR" sz="150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algn="r" defTabSz="683066" rtl="1">
                <a:defRPr/>
              </a:pPr>
              <a:r>
                <a:rPr lang="ar-EG" altLang="fr-FR" sz="150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(4) المرجع. المرجع. المرجع. المرجع. المرجع. المرجع. المرجع. المرجع. المرجع. المرجع. المرجع. المرجع. </a:t>
              </a:r>
              <a:endParaRPr lang="en-US" altLang="fr-FR" sz="150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algn="r" defTabSz="683066" rtl="1">
                <a:defRPr/>
              </a:pPr>
              <a:r>
                <a:rPr lang="ar-EG" altLang="fr-FR" sz="150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(5) المرجع. المرجع. المرجع. المرجع. المرجع. المرجع. المرجع. المرجع. المرجع. المرجع. المرجع. المرجع. </a:t>
              </a:r>
              <a:endParaRPr lang="en-US" altLang="fr-FR" sz="150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algn="r" defTabSz="683066" rtl="1">
                <a:defRPr/>
              </a:pPr>
              <a:r>
                <a:rPr lang="ar-EG" altLang="fr-FR" sz="150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(6) المرجع. المرجع. المرجع. المرجع. المرجع. المرجع. المرجع. المرجع. المرجع. المرجع. المرجع. المرجع. </a:t>
              </a:r>
            </a:p>
            <a:p>
              <a:pPr algn="r" defTabSz="683066" rtl="1">
                <a:defRPr/>
              </a:pPr>
              <a:r>
                <a:rPr lang="ar-EG" altLang="fr-FR" sz="150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(6) المرجع. المرجع. المرجع. المرجع. المرجع. المرجع. المرجع. المرجع. المرجع. المرجع. المرجع. المرجع. </a:t>
              </a:r>
              <a:endParaRPr lang="en-US" altLang="fr-FR" sz="150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algn="r" defTabSz="683066" rtl="1">
                <a:defRPr/>
              </a:pPr>
              <a:endParaRPr lang="en-US" altLang="fr-FR" sz="150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algn="r" defTabSz="683066" rtl="1" eaLnBrk="1" fontAlgn="auto" hangingPunct="1">
                <a:spcBef>
                  <a:spcPts val="0"/>
                </a:spcBef>
                <a:spcAft>
                  <a:spcPts val="0"/>
                </a:spcAft>
                <a:defRPr/>
              </a:pPr>
              <a:endParaRPr lang="en-US" altLang="fr-FR" sz="1511" b="1" dirty="0">
                <a:latin typeface="Tahoma" panose="020B0604030504040204" pitchFamily="34" charset="0"/>
                <a:ea typeface="Tahoma" panose="020B0604030504040204" pitchFamily="34" charset="0"/>
                <a:cs typeface="Tahoma" panose="020B0604030504040204" pitchFamily="34" charset="0"/>
              </a:endParaRPr>
            </a:p>
          </p:txBody>
        </p:sp>
        <p:sp>
          <p:nvSpPr>
            <p:cNvPr id="24" name="Text Box 2444">
              <a:extLst>
                <a:ext uri="{FF2B5EF4-FFF2-40B4-BE49-F238E27FC236}">
                  <a16:creationId xmlns:a16="http://schemas.microsoft.com/office/drawing/2014/main" id="{98909407-2EF8-44EF-AE31-89354CAEA5B0}"/>
                </a:ext>
              </a:extLst>
            </p:cNvPr>
            <p:cNvSpPr txBox="1">
              <a:spLocks noChangeArrowheads="1"/>
            </p:cNvSpPr>
            <p:nvPr/>
          </p:nvSpPr>
          <p:spPr bwMode="auto">
            <a:xfrm>
              <a:off x="17037615" y="39064459"/>
              <a:ext cx="11160316" cy="809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lgn="r" rtl="1">
                <a:defRPr/>
              </a:pPr>
              <a:r>
                <a:rPr lang="ar-EG" altLang="fr-FR" sz="150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الشكر. الشكر</a:t>
              </a:r>
              <a:endParaRPr lang="fr-FR" altLang="fr-FR" sz="150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algn="r" rtl="1">
                <a:defRPr/>
              </a:pPr>
              <a:r>
                <a:rPr lang="ar-EG" altLang="fr-FR" sz="150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الشكر</a:t>
              </a:r>
              <a:endParaRPr lang="fr-FR" altLang="fr-FR" sz="150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algn="r" rtl="1">
                <a:defRPr/>
              </a:pPr>
              <a:r>
                <a:rPr lang="ar-EG" altLang="fr-FR" sz="150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الشكر</a:t>
              </a:r>
              <a:endParaRPr lang="fr-FR" altLang="fr-FR" sz="150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 Box 2445">
              <a:extLst>
                <a:ext uri="{FF2B5EF4-FFF2-40B4-BE49-F238E27FC236}">
                  <a16:creationId xmlns:a16="http://schemas.microsoft.com/office/drawing/2014/main" id="{202E46F3-C9F9-4A86-A448-DBFD08010022}"/>
                </a:ext>
              </a:extLst>
            </p:cNvPr>
            <p:cNvSpPr txBox="1">
              <a:spLocks noChangeArrowheads="1"/>
            </p:cNvSpPr>
            <p:nvPr/>
          </p:nvSpPr>
          <p:spPr bwMode="auto">
            <a:xfrm>
              <a:off x="16979248" y="38340625"/>
              <a:ext cx="8000843" cy="47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algn="r" rtl="1" eaLnBrk="1" fontAlgn="auto" hangingPunct="1">
                <a:spcBef>
                  <a:spcPts val="0"/>
                </a:spcBef>
                <a:spcAft>
                  <a:spcPts val="0"/>
                </a:spcAft>
                <a:defRPr/>
              </a:pPr>
              <a:r>
                <a:rPr lang="ar-EG" sz="2347" b="1" dirty="0">
                  <a:solidFill>
                    <a:schemeClr val="tx1">
                      <a:lumMod val="5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الشكر</a:t>
              </a:r>
              <a:endParaRPr lang="en-US" sz="2347" b="1" dirty="0">
                <a:solidFill>
                  <a:schemeClr val="tx1">
                    <a:lumMod val="50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26" name="Groupe 2">
              <a:extLst>
                <a:ext uri="{FF2B5EF4-FFF2-40B4-BE49-F238E27FC236}">
                  <a16:creationId xmlns:a16="http://schemas.microsoft.com/office/drawing/2014/main" id="{FFDEF921-8196-45C3-989F-D65CB5931AF6}"/>
                </a:ext>
              </a:extLst>
            </p:cNvPr>
            <p:cNvGrpSpPr/>
            <p:nvPr/>
          </p:nvGrpSpPr>
          <p:grpSpPr>
            <a:xfrm>
              <a:off x="1189008" y="8282698"/>
              <a:ext cx="27846918" cy="33089740"/>
              <a:chOff x="652392" y="10130322"/>
              <a:chExt cx="28991200" cy="39490959"/>
            </a:xfrm>
          </p:grpSpPr>
          <p:sp>
            <p:nvSpPr>
              <p:cNvPr id="27" name="Line 2447">
                <a:extLst>
                  <a:ext uri="{FF2B5EF4-FFF2-40B4-BE49-F238E27FC236}">
                    <a16:creationId xmlns:a16="http://schemas.microsoft.com/office/drawing/2014/main" id="{4EE0C4E1-A0D4-4EF5-860B-7FDEE0566B28}"/>
                  </a:ext>
                </a:extLst>
              </p:cNvPr>
              <p:cNvSpPr>
                <a:spLocks noChangeShapeType="1"/>
              </p:cNvSpPr>
              <p:nvPr/>
            </p:nvSpPr>
            <p:spPr bwMode="auto">
              <a:xfrm>
                <a:off x="686725" y="23454991"/>
                <a:ext cx="10453" cy="26146207"/>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 name="Line 2448">
                <a:extLst>
                  <a:ext uri="{FF2B5EF4-FFF2-40B4-BE49-F238E27FC236}">
                    <a16:creationId xmlns:a16="http://schemas.microsoft.com/office/drawing/2014/main" id="{92D65AD5-8777-43E8-B40A-F41A98468637}"/>
                  </a:ext>
                </a:extLst>
              </p:cNvPr>
              <p:cNvSpPr>
                <a:spLocks noChangeShapeType="1"/>
              </p:cNvSpPr>
              <p:nvPr/>
            </p:nvSpPr>
            <p:spPr bwMode="auto">
              <a:xfrm>
                <a:off x="659612" y="23464599"/>
                <a:ext cx="15639738" cy="0"/>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 name="Line 2449">
                <a:extLst>
                  <a:ext uri="{FF2B5EF4-FFF2-40B4-BE49-F238E27FC236}">
                    <a16:creationId xmlns:a16="http://schemas.microsoft.com/office/drawing/2014/main" id="{4D2E79F7-0497-401D-AE1F-93B40625EB0B}"/>
                  </a:ext>
                </a:extLst>
              </p:cNvPr>
              <p:cNvSpPr>
                <a:spLocks noChangeShapeType="1"/>
              </p:cNvSpPr>
              <p:nvPr/>
            </p:nvSpPr>
            <p:spPr bwMode="auto">
              <a:xfrm flipH="1">
                <a:off x="16272906" y="10130322"/>
                <a:ext cx="0" cy="13324671"/>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30" name="Line 2450">
                <a:extLst>
                  <a:ext uri="{FF2B5EF4-FFF2-40B4-BE49-F238E27FC236}">
                    <a16:creationId xmlns:a16="http://schemas.microsoft.com/office/drawing/2014/main" id="{8A7B0F3C-8053-4D7B-A84F-D1E8825CD196}"/>
                  </a:ext>
                </a:extLst>
              </p:cNvPr>
              <p:cNvSpPr>
                <a:spLocks noChangeShapeType="1"/>
              </p:cNvSpPr>
              <p:nvPr/>
            </p:nvSpPr>
            <p:spPr bwMode="auto">
              <a:xfrm>
                <a:off x="16254690" y="10130322"/>
                <a:ext cx="13360916" cy="38622"/>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 name="Line 2451">
                <a:extLst>
                  <a:ext uri="{FF2B5EF4-FFF2-40B4-BE49-F238E27FC236}">
                    <a16:creationId xmlns:a16="http://schemas.microsoft.com/office/drawing/2014/main" id="{076357A8-27AC-4639-B342-D1FA085055FD}"/>
                  </a:ext>
                </a:extLst>
              </p:cNvPr>
              <p:cNvSpPr>
                <a:spLocks noChangeShapeType="1"/>
              </p:cNvSpPr>
              <p:nvPr/>
            </p:nvSpPr>
            <p:spPr bwMode="auto">
              <a:xfrm>
                <a:off x="29603668" y="10130322"/>
                <a:ext cx="39924" cy="17850491"/>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 name="Line 2452">
                <a:extLst>
                  <a:ext uri="{FF2B5EF4-FFF2-40B4-BE49-F238E27FC236}">
                    <a16:creationId xmlns:a16="http://schemas.microsoft.com/office/drawing/2014/main" id="{8C95E244-D26F-49B2-94D8-89305165F7C8}"/>
                  </a:ext>
                </a:extLst>
              </p:cNvPr>
              <p:cNvSpPr>
                <a:spLocks noChangeShapeType="1"/>
              </p:cNvSpPr>
              <p:nvPr/>
            </p:nvSpPr>
            <p:spPr bwMode="auto">
              <a:xfrm flipH="1">
                <a:off x="16236827" y="27980812"/>
                <a:ext cx="13397834" cy="0"/>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 name="Line 2453">
                <a:extLst>
                  <a:ext uri="{FF2B5EF4-FFF2-40B4-BE49-F238E27FC236}">
                    <a16:creationId xmlns:a16="http://schemas.microsoft.com/office/drawing/2014/main" id="{8771F7C9-9852-4B17-AE35-CC0620763069}"/>
                  </a:ext>
                </a:extLst>
              </p:cNvPr>
              <p:cNvSpPr>
                <a:spLocks noChangeShapeType="1"/>
              </p:cNvSpPr>
              <p:nvPr/>
            </p:nvSpPr>
            <p:spPr bwMode="auto">
              <a:xfrm flipH="1">
                <a:off x="16238966" y="27960729"/>
                <a:ext cx="26795" cy="21640470"/>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34" name="Line 2454">
                <a:extLst>
                  <a:ext uri="{FF2B5EF4-FFF2-40B4-BE49-F238E27FC236}">
                    <a16:creationId xmlns:a16="http://schemas.microsoft.com/office/drawing/2014/main" id="{591262B0-2349-4450-A37E-718A8016E179}"/>
                  </a:ext>
                </a:extLst>
              </p:cNvPr>
              <p:cNvSpPr>
                <a:spLocks noChangeShapeType="1"/>
              </p:cNvSpPr>
              <p:nvPr/>
            </p:nvSpPr>
            <p:spPr bwMode="auto">
              <a:xfrm flipV="1">
                <a:off x="652392" y="49601199"/>
                <a:ext cx="15624438" cy="20082"/>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sp>
          <p:nvSpPr>
            <p:cNvPr id="35" name="Text Box 2792">
              <a:extLst>
                <a:ext uri="{FF2B5EF4-FFF2-40B4-BE49-F238E27FC236}">
                  <a16:creationId xmlns:a16="http://schemas.microsoft.com/office/drawing/2014/main" id="{31F1BD51-C848-4C13-94CA-3A8D878DD86D}"/>
                </a:ext>
              </a:extLst>
            </p:cNvPr>
            <p:cNvSpPr txBox="1">
              <a:spLocks noChangeArrowheads="1"/>
            </p:cNvSpPr>
            <p:nvPr/>
          </p:nvSpPr>
          <p:spPr bwMode="auto">
            <a:xfrm>
              <a:off x="1986881" y="26176605"/>
              <a:ext cx="5265277" cy="69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771525">
                <a:defRPr>
                  <a:solidFill>
                    <a:schemeClr val="tx1"/>
                  </a:solidFill>
                  <a:latin typeface="Calibri Light" panose="020F0302020204030204" pitchFamily="34" charset="0"/>
                </a:defRPr>
              </a:lvl1pPr>
              <a:lvl2pPr marL="742950" indent="-285750" defTabSz="771525">
                <a:defRPr>
                  <a:solidFill>
                    <a:schemeClr val="tx1"/>
                  </a:solidFill>
                  <a:latin typeface="Calibri Light" panose="020F0302020204030204" pitchFamily="34" charset="0"/>
                </a:defRPr>
              </a:lvl2pPr>
              <a:lvl3pPr marL="1143000" indent="-228600" defTabSz="771525">
                <a:defRPr>
                  <a:solidFill>
                    <a:schemeClr val="tx1"/>
                  </a:solidFill>
                  <a:latin typeface="Calibri Light" panose="020F0302020204030204" pitchFamily="34" charset="0"/>
                </a:defRPr>
              </a:lvl3pPr>
              <a:lvl4pPr marL="1600200" indent="-228600" defTabSz="771525">
                <a:defRPr>
                  <a:solidFill>
                    <a:schemeClr val="tx1"/>
                  </a:solidFill>
                  <a:latin typeface="Calibri Light" panose="020F0302020204030204" pitchFamily="34" charset="0"/>
                </a:defRPr>
              </a:lvl4pPr>
              <a:lvl5pPr marL="2057400" indent="-228600" defTabSz="771525">
                <a:defRPr>
                  <a:solidFill>
                    <a:schemeClr val="tx1"/>
                  </a:solidFill>
                  <a:latin typeface="Calibri Light" panose="020F0302020204030204" pitchFamily="34" charset="0"/>
                </a:defRPr>
              </a:lvl5pPr>
              <a:lvl6pPr marL="2514600" indent="-228600" defTabSz="771525" fontAlgn="base">
                <a:spcBef>
                  <a:spcPct val="0"/>
                </a:spcBef>
                <a:spcAft>
                  <a:spcPct val="0"/>
                </a:spcAft>
                <a:defRPr>
                  <a:solidFill>
                    <a:schemeClr val="tx1"/>
                  </a:solidFill>
                  <a:latin typeface="Calibri Light" panose="020F0302020204030204" pitchFamily="34" charset="0"/>
                </a:defRPr>
              </a:lvl6pPr>
              <a:lvl7pPr marL="2971800" indent="-228600" defTabSz="771525" fontAlgn="base">
                <a:spcBef>
                  <a:spcPct val="0"/>
                </a:spcBef>
                <a:spcAft>
                  <a:spcPct val="0"/>
                </a:spcAft>
                <a:defRPr>
                  <a:solidFill>
                    <a:schemeClr val="tx1"/>
                  </a:solidFill>
                  <a:latin typeface="Calibri Light" panose="020F0302020204030204" pitchFamily="34" charset="0"/>
                </a:defRPr>
              </a:lvl7pPr>
              <a:lvl8pPr marL="3429000" indent="-228600" defTabSz="771525" fontAlgn="base">
                <a:spcBef>
                  <a:spcPct val="0"/>
                </a:spcBef>
                <a:spcAft>
                  <a:spcPct val="0"/>
                </a:spcAft>
                <a:defRPr>
                  <a:solidFill>
                    <a:schemeClr val="tx1"/>
                  </a:solidFill>
                  <a:latin typeface="Calibri Light" panose="020F0302020204030204" pitchFamily="34" charset="0"/>
                </a:defRPr>
              </a:lvl8pPr>
              <a:lvl9pPr marL="3886200" indent="-228600" defTabSz="771525" fontAlgn="base">
                <a:spcBef>
                  <a:spcPct val="0"/>
                </a:spcBef>
                <a:spcAft>
                  <a:spcPct val="0"/>
                </a:spcAft>
                <a:defRPr>
                  <a:solidFill>
                    <a:schemeClr val="tx1"/>
                  </a:solidFill>
                  <a:latin typeface="Calibri Light" panose="020F0302020204030204" pitchFamily="34" charset="0"/>
                </a:defRPr>
              </a:lvl9pPr>
            </a:lstStyle>
            <a:p>
              <a:pPr eaLnBrk="1" hangingPunct="1">
                <a:defRPr/>
              </a:pPr>
              <a:r>
                <a:rPr lang="en-US" altLang="fr-FR" sz="1879" b="1">
                  <a:solidFill>
                    <a:schemeClr val="bg1"/>
                  </a:solidFill>
                  <a:latin typeface="+mn-lt"/>
                </a:rPr>
                <a:t>This is a label for the image. This is a label for the image. This is a label for the image. </a:t>
              </a:r>
            </a:p>
          </p:txBody>
        </p:sp>
        <p:sp>
          <p:nvSpPr>
            <p:cNvPr id="36" name="Text Box 2794">
              <a:extLst>
                <a:ext uri="{FF2B5EF4-FFF2-40B4-BE49-F238E27FC236}">
                  <a16:creationId xmlns:a16="http://schemas.microsoft.com/office/drawing/2014/main" id="{26DCB77D-C330-458B-B5B4-6FEA4BD42650}"/>
                </a:ext>
              </a:extLst>
            </p:cNvPr>
            <p:cNvSpPr txBox="1">
              <a:spLocks noChangeArrowheads="1"/>
            </p:cNvSpPr>
            <p:nvPr/>
          </p:nvSpPr>
          <p:spPr bwMode="auto">
            <a:xfrm>
              <a:off x="7238126" y="26032014"/>
              <a:ext cx="4171963" cy="981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771525">
                <a:defRPr>
                  <a:solidFill>
                    <a:schemeClr val="tx1"/>
                  </a:solidFill>
                  <a:latin typeface="Calibri Light" panose="020F0302020204030204" pitchFamily="34" charset="0"/>
                </a:defRPr>
              </a:lvl1pPr>
              <a:lvl2pPr marL="742950" indent="-285750" defTabSz="771525">
                <a:defRPr>
                  <a:solidFill>
                    <a:schemeClr val="tx1"/>
                  </a:solidFill>
                  <a:latin typeface="Calibri Light" panose="020F0302020204030204" pitchFamily="34" charset="0"/>
                </a:defRPr>
              </a:lvl2pPr>
              <a:lvl3pPr marL="1143000" indent="-228600" defTabSz="771525">
                <a:defRPr>
                  <a:solidFill>
                    <a:schemeClr val="tx1"/>
                  </a:solidFill>
                  <a:latin typeface="Calibri Light" panose="020F0302020204030204" pitchFamily="34" charset="0"/>
                </a:defRPr>
              </a:lvl3pPr>
              <a:lvl4pPr marL="1600200" indent="-228600" defTabSz="771525">
                <a:defRPr>
                  <a:solidFill>
                    <a:schemeClr val="tx1"/>
                  </a:solidFill>
                  <a:latin typeface="Calibri Light" panose="020F0302020204030204" pitchFamily="34" charset="0"/>
                </a:defRPr>
              </a:lvl4pPr>
              <a:lvl5pPr marL="2057400" indent="-228600" defTabSz="771525">
                <a:defRPr>
                  <a:solidFill>
                    <a:schemeClr val="tx1"/>
                  </a:solidFill>
                  <a:latin typeface="Calibri Light" panose="020F0302020204030204" pitchFamily="34" charset="0"/>
                </a:defRPr>
              </a:lvl5pPr>
              <a:lvl6pPr marL="2514600" indent="-228600" defTabSz="771525" fontAlgn="base">
                <a:spcBef>
                  <a:spcPct val="0"/>
                </a:spcBef>
                <a:spcAft>
                  <a:spcPct val="0"/>
                </a:spcAft>
                <a:defRPr>
                  <a:solidFill>
                    <a:schemeClr val="tx1"/>
                  </a:solidFill>
                  <a:latin typeface="Calibri Light" panose="020F0302020204030204" pitchFamily="34" charset="0"/>
                </a:defRPr>
              </a:lvl6pPr>
              <a:lvl7pPr marL="2971800" indent="-228600" defTabSz="771525" fontAlgn="base">
                <a:spcBef>
                  <a:spcPct val="0"/>
                </a:spcBef>
                <a:spcAft>
                  <a:spcPct val="0"/>
                </a:spcAft>
                <a:defRPr>
                  <a:solidFill>
                    <a:schemeClr val="tx1"/>
                  </a:solidFill>
                  <a:latin typeface="Calibri Light" panose="020F0302020204030204" pitchFamily="34" charset="0"/>
                </a:defRPr>
              </a:lvl7pPr>
              <a:lvl8pPr marL="3429000" indent="-228600" defTabSz="771525" fontAlgn="base">
                <a:spcBef>
                  <a:spcPct val="0"/>
                </a:spcBef>
                <a:spcAft>
                  <a:spcPct val="0"/>
                </a:spcAft>
                <a:defRPr>
                  <a:solidFill>
                    <a:schemeClr val="tx1"/>
                  </a:solidFill>
                  <a:latin typeface="Calibri Light" panose="020F0302020204030204" pitchFamily="34" charset="0"/>
                </a:defRPr>
              </a:lvl8pPr>
              <a:lvl9pPr marL="3886200" indent="-228600" defTabSz="771525" fontAlgn="base">
                <a:spcBef>
                  <a:spcPct val="0"/>
                </a:spcBef>
                <a:spcAft>
                  <a:spcPct val="0"/>
                </a:spcAft>
                <a:defRPr>
                  <a:solidFill>
                    <a:schemeClr val="tx1"/>
                  </a:solidFill>
                  <a:latin typeface="Calibri Light" panose="020F0302020204030204" pitchFamily="34" charset="0"/>
                </a:defRPr>
              </a:lvl9pPr>
            </a:lstStyle>
            <a:p>
              <a:pPr eaLnBrk="1" hangingPunct="1">
                <a:defRPr/>
              </a:pPr>
              <a:r>
                <a:rPr lang="en-US" altLang="fr-FR" sz="1879" b="1">
                  <a:solidFill>
                    <a:schemeClr val="bg1"/>
                  </a:solidFill>
                  <a:latin typeface="+mn-lt"/>
                </a:rPr>
                <a:t>This is a label for the image. This is a label for the image. This is a label for the image. </a:t>
              </a:r>
            </a:p>
          </p:txBody>
        </p:sp>
        <p:sp>
          <p:nvSpPr>
            <p:cNvPr id="37" name="Text Box 2795">
              <a:extLst>
                <a:ext uri="{FF2B5EF4-FFF2-40B4-BE49-F238E27FC236}">
                  <a16:creationId xmlns:a16="http://schemas.microsoft.com/office/drawing/2014/main" id="{513A8BAC-D23F-49F5-9F4E-60554E1FBC26}"/>
                </a:ext>
              </a:extLst>
            </p:cNvPr>
            <p:cNvSpPr txBox="1">
              <a:spLocks noChangeArrowheads="1"/>
            </p:cNvSpPr>
            <p:nvPr/>
          </p:nvSpPr>
          <p:spPr bwMode="auto">
            <a:xfrm>
              <a:off x="11751654" y="26116743"/>
              <a:ext cx="3897492" cy="69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771525">
                <a:defRPr>
                  <a:solidFill>
                    <a:schemeClr val="tx1"/>
                  </a:solidFill>
                  <a:latin typeface="Calibri Light" panose="020F0302020204030204" pitchFamily="34" charset="0"/>
                </a:defRPr>
              </a:lvl1pPr>
              <a:lvl2pPr marL="742950" indent="-285750" defTabSz="771525">
                <a:defRPr>
                  <a:solidFill>
                    <a:schemeClr val="tx1"/>
                  </a:solidFill>
                  <a:latin typeface="Calibri Light" panose="020F0302020204030204" pitchFamily="34" charset="0"/>
                </a:defRPr>
              </a:lvl2pPr>
              <a:lvl3pPr marL="1143000" indent="-228600" defTabSz="771525">
                <a:defRPr>
                  <a:solidFill>
                    <a:schemeClr val="tx1"/>
                  </a:solidFill>
                  <a:latin typeface="Calibri Light" panose="020F0302020204030204" pitchFamily="34" charset="0"/>
                </a:defRPr>
              </a:lvl3pPr>
              <a:lvl4pPr marL="1600200" indent="-228600" defTabSz="771525">
                <a:defRPr>
                  <a:solidFill>
                    <a:schemeClr val="tx1"/>
                  </a:solidFill>
                  <a:latin typeface="Calibri Light" panose="020F0302020204030204" pitchFamily="34" charset="0"/>
                </a:defRPr>
              </a:lvl4pPr>
              <a:lvl5pPr marL="2057400" indent="-228600" defTabSz="771525">
                <a:defRPr>
                  <a:solidFill>
                    <a:schemeClr val="tx1"/>
                  </a:solidFill>
                  <a:latin typeface="Calibri Light" panose="020F0302020204030204" pitchFamily="34" charset="0"/>
                </a:defRPr>
              </a:lvl5pPr>
              <a:lvl6pPr marL="2514600" indent="-228600" defTabSz="771525" fontAlgn="base">
                <a:spcBef>
                  <a:spcPct val="0"/>
                </a:spcBef>
                <a:spcAft>
                  <a:spcPct val="0"/>
                </a:spcAft>
                <a:defRPr>
                  <a:solidFill>
                    <a:schemeClr val="tx1"/>
                  </a:solidFill>
                  <a:latin typeface="Calibri Light" panose="020F0302020204030204" pitchFamily="34" charset="0"/>
                </a:defRPr>
              </a:lvl6pPr>
              <a:lvl7pPr marL="2971800" indent="-228600" defTabSz="771525" fontAlgn="base">
                <a:spcBef>
                  <a:spcPct val="0"/>
                </a:spcBef>
                <a:spcAft>
                  <a:spcPct val="0"/>
                </a:spcAft>
                <a:defRPr>
                  <a:solidFill>
                    <a:schemeClr val="tx1"/>
                  </a:solidFill>
                  <a:latin typeface="Calibri Light" panose="020F0302020204030204" pitchFamily="34" charset="0"/>
                </a:defRPr>
              </a:lvl7pPr>
              <a:lvl8pPr marL="3429000" indent="-228600" defTabSz="771525" fontAlgn="base">
                <a:spcBef>
                  <a:spcPct val="0"/>
                </a:spcBef>
                <a:spcAft>
                  <a:spcPct val="0"/>
                </a:spcAft>
                <a:defRPr>
                  <a:solidFill>
                    <a:schemeClr val="tx1"/>
                  </a:solidFill>
                  <a:latin typeface="Calibri Light" panose="020F0302020204030204" pitchFamily="34" charset="0"/>
                </a:defRPr>
              </a:lvl8pPr>
              <a:lvl9pPr marL="3886200" indent="-228600" defTabSz="771525" fontAlgn="base">
                <a:spcBef>
                  <a:spcPct val="0"/>
                </a:spcBef>
                <a:spcAft>
                  <a:spcPct val="0"/>
                </a:spcAft>
                <a:defRPr>
                  <a:solidFill>
                    <a:schemeClr val="tx1"/>
                  </a:solidFill>
                  <a:latin typeface="Calibri Light" panose="020F0302020204030204" pitchFamily="34" charset="0"/>
                </a:defRPr>
              </a:lvl9pPr>
            </a:lstStyle>
            <a:p>
              <a:pPr eaLnBrk="1" hangingPunct="1">
                <a:defRPr/>
              </a:pPr>
              <a:r>
                <a:rPr lang="en-US" altLang="fr-FR" sz="1879" b="1">
                  <a:solidFill>
                    <a:schemeClr val="bg1"/>
                  </a:solidFill>
                  <a:latin typeface="+mn-lt"/>
                </a:rPr>
                <a:t>This is a label for the image. This is a label for the image. </a:t>
              </a:r>
            </a:p>
          </p:txBody>
        </p:sp>
        <p:sp>
          <p:nvSpPr>
            <p:cNvPr id="49" name="Rectangle 2162">
              <a:extLst>
                <a:ext uri="{FF2B5EF4-FFF2-40B4-BE49-F238E27FC236}">
                  <a16:creationId xmlns:a16="http://schemas.microsoft.com/office/drawing/2014/main" id="{6C3A908E-F37C-491B-9DFF-EE149B44B689}"/>
                </a:ext>
              </a:extLst>
            </p:cNvPr>
            <p:cNvSpPr>
              <a:spLocks noChangeArrowheads="1"/>
            </p:cNvSpPr>
            <p:nvPr/>
          </p:nvSpPr>
          <p:spPr bwMode="auto">
            <a:xfrm>
              <a:off x="16691068" y="35433778"/>
              <a:ext cx="12382418" cy="5948284"/>
            </a:xfrm>
            <a:prstGeom prst="rect">
              <a:avLst/>
            </a:prstGeom>
            <a:noFill/>
            <a:ln w="76200">
              <a:solidFill>
                <a:schemeClr val="bg2">
                  <a:lumMod val="75000"/>
                </a:schemeClr>
              </a:solidFill>
              <a:miter lim="800000"/>
              <a:headEnd/>
              <a:tailEnd/>
            </a:ln>
          </p:spPr>
          <p:txBody>
            <a:bodyPr wrap="none" lIns="71542" tIns="35771" rIns="71542" bIns="35771" anchor="ct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871538" fontAlgn="base">
                <a:spcBef>
                  <a:spcPct val="0"/>
                </a:spcBef>
                <a:spcAft>
                  <a:spcPct val="0"/>
                </a:spcAft>
                <a:defRPr>
                  <a:solidFill>
                    <a:schemeClr val="tx1"/>
                  </a:solidFill>
                  <a:latin typeface="Calibri Light" panose="020F0302020204030204" pitchFamily="34" charset="0"/>
                </a:defRPr>
              </a:lvl6pPr>
              <a:lvl7pPr marL="2971800" indent="-228600" defTabSz="871538" fontAlgn="base">
                <a:spcBef>
                  <a:spcPct val="0"/>
                </a:spcBef>
                <a:spcAft>
                  <a:spcPct val="0"/>
                </a:spcAft>
                <a:defRPr>
                  <a:solidFill>
                    <a:schemeClr val="tx1"/>
                  </a:solidFill>
                  <a:latin typeface="Calibri Light" panose="020F0302020204030204" pitchFamily="34" charset="0"/>
                </a:defRPr>
              </a:lvl7pPr>
              <a:lvl8pPr marL="3429000" indent="-228600" defTabSz="871538" fontAlgn="base">
                <a:spcBef>
                  <a:spcPct val="0"/>
                </a:spcBef>
                <a:spcAft>
                  <a:spcPct val="0"/>
                </a:spcAft>
                <a:defRPr>
                  <a:solidFill>
                    <a:schemeClr val="tx1"/>
                  </a:solidFill>
                  <a:latin typeface="Calibri Light" panose="020F0302020204030204" pitchFamily="34" charset="0"/>
                </a:defRPr>
              </a:lvl8pPr>
              <a:lvl9pPr marL="3886200" indent="-228600" defTabSz="871538" fontAlgn="base">
                <a:spcBef>
                  <a:spcPct val="0"/>
                </a:spcBef>
                <a:spcAft>
                  <a:spcPct val="0"/>
                </a:spcAft>
                <a:defRPr>
                  <a:solidFill>
                    <a:schemeClr val="tx1"/>
                  </a:solidFill>
                  <a:latin typeface="Calibri Light" panose="020F0302020204030204" pitchFamily="34" charset="0"/>
                </a:defRPr>
              </a:lvl9pPr>
            </a:lstStyle>
            <a:p>
              <a:pPr defTabSz="705652" eaLnBrk="1" hangingPunct="1">
                <a:defRPr/>
              </a:pPr>
              <a:endParaRPr lang="fr-FR" altLang="fr-FR" sz="1564" dirty="0">
                <a:solidFill>
                  <a:srgbClr val="8BC041"/>
                </a:solidFill>
                <a:latin typeface="Times New Roman" panose="02020603050405020304" pitchFamily="18" charset="0"/>
              </a:endParaRPr>
            </a:p>
          </p:txBody>
        </p:sp>
        <p:pic>
          <p:nvPicPr>
            <p:cNvPr id="80" name="Picture 79">
              <a:extLst>
                <a:ext uri="{FF2B5EF4-FFF2-40B4-BE49-F238E27FC236}">
                  <a16:creationId xmlns:a16="http://schemas.microsoft.com/office/drawing/2014/main" id="{7DC004FC-4789-4B5C-9A0F-CEFDC5AE18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36849" y="19166527"/>
              <a:ext cx="5813955" cy="3084398"/>
            </a:xfrm>
            <a:prstGeom prst="rect">
              <a:avLst/>
            </a:prstGeom>
            <a:ln w="12700">
              <a:solidFill>
                <a:schemeClr val="tx1"/>
              </a:solidFill>
            </a:ln>
          </p:spPr>
        </p:pic>
        <p:pic>
          <p:nvPicPr>
            <p:cNvPr id="83" name="Image1">
              <a:extLst>
                <a:ext uri="{FF2B5EF4-FFF2-40B4-BE49-F238E27FC236}">
                  <a16:creationId xmlns:a16="http://schemas.microsoft.com/office/drawing/2014/main" id="{C9AC4553-C0FA-433B-ABDD-4D1356FD8E83}"/>
                </a:ext>
              </a:extLst>
            </p:cNvPr>
            <p:cNvPicPr/>
            <p:nvPr/>
          </p:nvPicPr>
          <p:blipFill rotWithShape="1">
            <a:blip r:embed="rId9" cstate="print"/>
            <a:srcRect l="8017" t="29118" r="12824" b="39344"/>
            <a:stretch/>
          </p:blipFill>
          <p:spPr bwMode="auto">
            <a:xfrm flipH="1">
              <a:off x="16444512" y="10319927"/>
              <a:ext cx="5834695" cy="4117550"/>
            </a:xfrm>
            <a:prstGeom prst="rect">
              <a:avLst/>
            </a:prstGeom>
            <a:ln>
              <a:noFill/>
            </a:ln>
            <a:extLst>
              <a:ext uri="{53640926-AAD7-44D8-BBD7-CCE9431645EC}">
                <a14:shadowObscured xmlns:a14="http://schemas.microsoft.com/office/drawing/2010/main"/>
              </a:ext>
            </a:extLst>
          </p:spPr>
        </p:pic>
        <p:pic>
          <p:nvPicPr>
            <p:cNvPr id="84" name="Image1">
              <a:extLst>
                <a:ext uri="{FF2B5EF4-FFF2-40B4-BE49-F238E27FC236}">
                  <a16:creationId xmlns:a16="http://schemas.microsoft.com/office/drawing/2014/main" id="{52731D62-80DE-496C-9ACB-A71429E6FADC}"/>
                </a:ext>
              </a:extLst>
            </p:cNvPr>
            <p:cNvPicPr/>
            <p:nvPr/>
          </p:nvPicPr>
          <p:blipFill rotWithShape="1">
            <a:blip r:embed="rId10" cstate="print">
              <a:extLst>
                <a:ext uri="{28A0092B-C50C-407E-A947-70E740481C1C}">
                  <a14:useLocalDpi xmlns:a14="http://schemas.microsoft.com/office/drawing/2010/main" val="0"/>
                </a:ext>
              </a:extLst>
            </a:blip>
            <a:srcRect l="3132" t="49718" r="8384" b="18642"/>
            <a:stretch/>
          </p:blipFill>
          <p:spPr bwMode="auto">
            <a:xfrm flipH="1">
              <a:off x="22337574" y="10259832"/>
              <a:ext cx="6147215" cy="4175733"/>
            </a:xfrm>
            <a:prstGeom prst="rect">
              <a:avLst/>
            </a:prstGeom>
            <a:ln>
              <a:noFill/>
            </a:ln>
            <a:extLst>
              <a:ext uri="{53640926-AAD7-44D8-BBD7-CCE9431645EC}">
                <a14:shadowObscured xmlns:a14="http://schemas.microsoft.com/office/drawing/2010/main"/>
              </a:ext>
            </a:extLst>
          </p:spPr>
        </p:pic>
        <p:pic>
          <p:nvPicPr>
            <p:cNvPr id="85" name="Image1">
              <a:extLst>
                <a:ext uri="{FF2B5EF4-FFF2-40B4-BE49-F238E27FC236}">
                  <a16:creationId xmlns:a16="http://schemas.microsoft.com/office/drawing/2014/main" id="{792D610D-E982-4F5C-B021-977DE9F5016F}"/>
                </a:ext>
              </a:extLst>
            </p:cNvPr>
            <p:cNvPicPr/>
            <p:nvPr/>
          </p:nvPicPr>
          <p:blipFill rotWithShape="1">
            <a:blip r:embed="rId11" cstate="print"/>
            <a:srcRect t="2172" b="3924"/>
            <a:stretch/>
          </p:blipFill>
          <p:spPr bwMode="auto">
            <a:xfrm>
              <a:off x="22862167" y="19009019"/>
              <a:ext cx="5780843" cy="3363178"/>
            </a:xfrm>
            <a:prstGeom prst="rect">
              <a:avLst/>
            </a:prstGeom>
            <a:ln>
              <a:noFill/>
            </a:ln>
            <a:extLst>
              <a:ext uri="{53640926-AAD7-44D8-BBD7-CCE9431645EC}">
                <a14:shadowObscured xmlns:a14="http://schemas.microsoft.com/office/drawing/2010/main"/>
              </a:ext>
            </a:extLst>
          </p:spPr>
        </p:pic>
        <p:sp>
          <p:nvSpPr>
            <p:cNvPr id="89" name="Text Box 2796">
              <a:extLst>
                <a:ext uri="{FF2B5EF4-FFF2-40B4-BE49-F238E27FC236}">
                  <a16:creationId xmlns:a16="http://schemas.microsoft.com/office/drawing/2014/main" id="{72AECA23-0550-4B81-88DE-3AA7E8D46A93}"/>
                </a:ext>
              </a:extLst>
            </p:cNvPr>
            <p:cNvSpPr txBox="1">
              <a:spLocks noChangeArrowheads="1"/>
            </p:cNvSpPr>
            <p:nvPr/>
          </p:nvSpPr>
          <p:spPr bwMode="auto">
            <a:xfrm>
              <a:off x="3656123" y="28600649"/>
              <a:ext cx="4647381" cy="42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lgn="r" rtl="1">
                <a:defRPr/>
              </a:pPr>
              <a:r>
                <a:rPr lang="ar-EG" altLang="fr-FR" sz="2013" b="1" dirty="0">
                  <a:latin typeface="Tahoma" panose="020B0604030504040204" pitchFamily="34" charset="0"/>
                  <a:ea typeface="Tahoma" panose="020B0604030504040204" pitchFamily="34" charset="0"/>
                  <a:cs typeface="Tahoma" panose="020B0604030504040204" pitchFamily="34" charset="0"/>
                </a:rPr>
                <a:t>شكل 1: التعليق</a:t>
              </a:r>
              <a:endParaRPr lang="en-US" altLang="fr-FR" sz="2013" b="1" dirty="0">
                <a:latin typeface="Tahoma" panose="020B0604030504040204" pitchFamily="34" charset="0"/>
                <a:ea typeface="Tahoma" panose="020B0604030504040204" pitchFamily="34" charset="0"/>
                <a:cs typeface="Tahoma" panose="020B0604030504040204" pitchFamily="34" charset="0"/>
              </a:endParaRPr>
            </a:p>
          </p:txBody>
        </p:sp>
        <p:pic>
          <p:nvPicPr>
            <p:cNvPr id="97" name="Picture 96" descr="Diagram of a diagram of a chemical process&#10;&#10;Description automatically generated">
              <a:extLst>
                <a:ext uri="{FF2B5EF4-FFF2-40B4-BE49-F238E27FC236}">
                  <a16:creationId xmlns:a16="http://schemas.microsoft.com/office/drawing/2014/main" id="{B305031D-047E-4011-96E4-528268C2CD6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84401" y="24195022"/>
              <a:ext cx="3298599" cy="3673984"/>
            </a:xfrm>
            <a:prstGeom prst="rect">
              <a:avLst/>
            </a:prstGeom>
          </p:spPr>
        </p:pic>
        <p:pic>
          <p:nvPicPr>
            <p:cNvPr id="99" name="Picture 98" descr="A graph of different colored bars&#10;&#10;Description automatically generated">
              <a:extLst>
                <a:ext uri="{FF2B5EF4-FFF2-40B4-BE49-F238E27FC236}">
                  <a16:creationId xmlns:a16="http://schemas.microsoft.com/office/drawing/2014/main" id="{4767F803-C08B-4D16-A415-7AAAB28C46B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66442" y="32731683"/>
              <a:ext cx="7450088" cy="3917870"/>
            </a:xfrm>
            <a:prstGeom prst="rect">
              <a:avLst/>
            </a:prstGeom>
          </p:spPr>
        </p:pic>
        <p:pic>
          <p:nvPicPr>
            <p:cNvPr id="101" name="Picture 100" descr="A chart of different types of food&#10;&#10;Description automatically generated">
              <a:extLst>
                <a:ext uri="{FF2B5EF4-FFF2-40B4-BE49-F238E27FC236}">
                  <a16:creationId xmlns:a16="http://schemas.microsoft.com/office/drawing/2014/main" id="{14717314-D8B1-486B-8A45-F2A379838EC9}"/>
                </a:ext>
              </a:extLst>
            </p:cNvPr>
            <p:cNvPicPr>
              <a:picLocks noChangeAspect="1"/>
            </p:cNvPicPr>
            <p:nvPr/>
          </p:nvPicPr>
          <p:blipFill rotWithShape="1">
            <a:blip r:embed="rId14">
              <a:extLst>
                <a:ext uri="{28A0092B-C50C-407E-A947-70E740481C1C}">
                  <a14:useLocalDpi xmlns:a14="http://schemas.microsoft.com/office/drawing/2010/main" val="0"/>
                </a:ext>
              </a:extLst>
            </a:blip>
            <a:srcRect t="10132" b="6622"/>
            <a:stretch/>
          </p:blipFill>
          <p:spPr>
            <a:xfrm>
              <a:off x="9630653" y="32806750"/>
              <a:ext cx="5770834" cy="4074237"/>
            </a:xfrm>
            <a:prstGeom prst="rect">
              <a:avLst/>
            </a:prstGeom>
          </p:spPr>
        </p:pic>
        <p:sp>
          <p:nvSpPr>
            <p:cNvPr id="102" name="TextBox 101">
              <a:extLst>
                <a:ext uri="{FF2B5EF4-FFF2-40B4-BE49-F238E27FC236}">
                  <a16:creationId xmlns:a16="http://schemas.microsoft.com/office/drawing/2014/main" id="{EFADDC41-AED4-4BA2-8005-3CF132BE4620}"/>
                </a:ext>
              </a:extLst>
            </p:cNvPr>
            <p:cNvSpPr txBox="1"/>
            <p:nvPr/>
          </p:nvSpPr>
          <p:spPr>
            <a:xfrm>
              <a:off x="16617390" y="9827849"/>
              <a:ext cx="5420115" cy="400110"/>
            </a:xfrm>
            <a:prstGeom prst="rect">
              <a:avLst/>
            </a:prstGeom>
            <a:noFill/>
            <a:ln w="12700">
              <a:noFill/>
            </a:ln>
          </p:spPr>
          <p:txBody>
            <a:bodyPr wrap="square" rtlCol="0">
              <a:spAutoFit/>
            </a:bodyPr>
            <a:lstStyle/>
            <a:p>
              <a:r>
                <a:rPr lang="en-GB" sz="2000" b="1" dirty="0"/>
                <a:t>Table. 1: Climate risks on human health. </a:t>
              </a:r>
            </a:p>
          </p:txBody>
        </p:sp>
        <p:sp>
          <p:nvSpPr>
            <p:cNvPr id="103" name="TextBox 102">
              <a:extLst>
                <a:ext uri="{FF2B5EF4-FFF2-40B4-BE49-F238E27FC236}">
                  <a16:creationId xmlns:a16="http://schemas.microsoft.com/office/drawing/2014/main" id="{FE7ADAE9-C345-4478-8DC4-0D29EF8EC632}"/>
                </a:ext>
              </a:extLst>
            </p:cNvPr>
            <p:cNvSpPr txBox="1"/>
            <p:nvPr/>
          </p:nvSpPr>
          <p:spPr>
            <a:xfrm>
              <a:off x="22414357" y="9798814"/>
              <a:ext cx="5951527" cy="400110"/>
            </a:xfrm>
            <a:prstGeom prst="rect">
              <a:avLst/>
            </a:prstGeom>
            <a:noFill/>
            <a:ln w="12700">
              <a:noFill/>
            </a:ln>
          </p:spPr>
          <p:txBody>
            <a:bodyPr wrap="square" rtlCol="0">
              <a:spAutoFit/>
            </a:bodyPr>
            <a:lstStyle/>
            <a:p>
              <a:r>
                <a:rPr lang="en-GB" sz="2000" b="1" dirty="0"/>
                <a:t>Table. 2: Climate risks on water resources. </a:t>
              </a:r>
            </a:p>
          </p:txBody>
        </p:sp>
      </p:grpSp>
      <p:pic>
        <p:nvPicPr>
          <p:cNvPr id="107" name="Picture 106">
            <a:extLst>
              <a:ext uri="{FF2B5EF4-FFF2-40B4-BE49-F238E27FC236}">
                <a16:creationId xmlns:a16="http://schemas.microsoft.com/office/drawing/2014/main" id="{34C227C6-B06C-41AE-9C36-26A60FAC1F10}"/>
              </a:ext>
            </a:extLst>
          </p:cNvPr>
          <p:cNvPicPr>
            <a:picLocks noChangeAspect="1"/>
          </p:cNvPicPr>
          <p:nvPr/>
        </p:nvPicPr>
        <p:blipFill>
          <a:blip r:embed="rId15"/>
          <a:stretch>
            <a:fillRect/>
          </a:stretch>
        </p:blipFill>
        <p:spPr>
          <a:xfrm>
            <a:off x="194383" y="6188698"/>
            <a:ext cx="2028290" cy="1179590"/>
          </a:xfrm>
          <a:prstGeom prst="rect">
            <a:avLst/>
          </a:prstGeom>
        </p:spPr>
      </p:pic>
      <p:pic>
        <p:nvPicPr>
          <p:cNvPr id="108" name="Picture 107" descr="A logo with a sun and clouds&#10;&#10;Description automatically generated">
            <a:extLst>
              <a:ext uri="{FF2B5EF4-FFF2-40B4-BE49-F238E27FC236}">
                <a16:creationId xmlns:a16="http://schemas.microsoft.com/office/drawing/2014/main" id="{BE496219-ADAE-49C1-B6D3-33A647A671A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8002338" y="826685"/>
            <a:ext cx="1330080" cy="1872000"/>
          </a:xfrm>
          <a:prstGeom prst="rect">
            <a:avLst/>
          </a:prstGeom>
        </p:spPr>
      </p:pic>
      <p:sp>
        <p:nvSpPr>
          <p:cNvPr id="110" name="TextBox 109">
            <a:extLst>
              <a:ext uri="{FF2B5EF4-FFF2-40B4-BE49-F238E27FC236}">
                <a16:creationId xmlns:a16="http://schemas.microsoft.com/office/drawing/2014/main" id="{5AFDB96F-0EFC-4568-92EC-0012E5A8D544}"/>
              </a:ext>
            </a:extLst>
          </p:cNvPr>
          <p:cNvSpPr txBox="1"/>
          <p:nvPr/>
        </p:nvSpPr>
        <p:spPr>
          <a:xfrm>
            <a:off x="4597400" y="1013945"/>
            <a:ext cx="21005800" cy="1938992"/>
          </a:xfrm>
          <a:prstGeom prst="rect">
            <a:avLst/>
          </a:prstGeom>
          <a:noFill/>
        </p:spPr>
        <p:txBody>
          <a:bodyPr wrap="square" rtlCol="0">
            <a:spAutoFit/>
          </a:bodyPr>
          <a:lstStyle/>
          <a:p>
            <a:pPr algn="ctr" rtl="1"/>
            <a:r>
              <a:rPr lang="ar-EG" sz="4200" b="1" dirty="0">
                <a:latin typeface="Tahoma" panose="020B0604030504040204" pitchFamily="34" charset="0"/>
                <a:ea typeface="Tahoma" panose="020B0604030504040204" pitchFamily="34" charset="0"/>
                <a:cs typeface="Tahoma" panose="020B0604030504040204" pitchFamily="34" charset="0"/>
              </a:rPr>
              <a:t>المؤتمر الدولي الثاني عشر للتنمية والبيئة في الوطن العربي</a:t>
            </a:r>
          </a:p>
          <a:p>
            <a:pPr algn="ctr" rtl="1"/>
            <a:r>
              <a:rPr lang="ar-EG" sz="3800" b="1" dirty="0">
                <a:latin typeface="Tahoma" panose="020B0604030504040204" pitchFamily="34" charset="0"/>
                <a:ea typeface="Tahoma" panose="020B0604030504040204" pitchFamily="34" charset="0"/>
                <a:cs typeface="Tahoma" panose="020B0604030504040204" pitchFamily="34" charset="0"/>
              </a:rPr>
              <a:t> "التنمية المستدامة ومواجهة التغيرات البيئية والمناخية ...التحديات والحلول“</a:t>
            </a:r>
            <a:endParaRPr lang="en-GB" sz="3800" b="1" dirty="0">
              <a:latin typeface="Tahoma" panose="020B0604030504040204" pitchFamily="34" charset="0"/>
              <a:ea typeface="Tahoma" panose="020B0604030504040204" pitchFamily="34" charset="0"/>
              <a:cs typeface="Tahoma" panose="020B0604030504040204" pitchFamily="34" charset="0"/>
            </a:endParaRPr>
          </a:p>
          <a:p>
            <a:pPr algn="ctr" rtl="1"/>
            <a:r>
              <a:rPr lang="ar-EG" sz="3800" b="1" dirty="0">
                <a:latin typeface="Tahoma" panose="020B0604030504040204" pitchFamily="34" charset="0"/>
                <a:ea typeface="Tahoma" panose="020B0604030504040204" pitchFamily="34" charset="0"/>
                <a:cs typeface="Tahoma" panose="020B0604030504040204" pitchFamily="34" charset="0"/>
              </a:rPr>
              <a:t>25-27 فبراير 2024</a:t>
            </a:r>
          </a:p>
        </p:txBody>
      </p:sp>
      <p:sp>
        <p:nvSpPr>
          <p:cNvPr id="112" name="Text Box 2161">
            <a:extLst>
              <a:ext uri="{FF2B5EF4-FFF2-40B4-BE49-F238E27FC236}">
                <a16:creationId xmlns:a16="http://schemas.microsoft.com/office/drawing/2014/main" id="{FDE5117C-C937-4386-9C10-4139936F7F44}"/>
              </a:ext>
            </a:extLst>
          </p:cNvPr>
          <p:cNvSpPr txBox="1">
            <a:spLocks noChangeArrowheads="1"/>
          </p:cNvSpPr>
          <p:nvPr/>
        </p:nvSpPr>
        <p:spPr bwMode="auto">
          <a:xfrm flipH="1">
            <a:off x="15001020" y="20733506"/>
            <a:ext cx="13816538" cy="248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lgn="just" rtl="1">
              <a:lnSpc>
                <a:spcPct val="130000"/>
              </a:lnSpc>
              <a:defRPr/>
            </a:pP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المعلومات / المعطيات المستخدمة, طريقة الدراية. المعلومات / المعطيات المستخدمة, طريقة الدراية المعلومات / المعطيات المستخدمة, طريقة الدراية المعلومات / المعطيات المستخدمة, طريقة الدراية المعلومات / المعطيات المستخدمة, طريقة الدراية المعلومات / المعطيات المستخدمة, طريقة الدراية المعلومات / المعطيات المستخدمة, طريقة الدراية المعلومات / المعطيات المستخدمة, طريقة الدراية المعلومات / المعطيات المستخدمة, طريقة الدراية</a:t>
            </a:r>
          </a:p>
          <a:p>
            <a:pPr algn="just" rtl="1">
              <a:lnSpc>
                <a:spcPct val="130000"/>
              </a:lnSpc>
              <a:defRPr/>
            </a:pP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المعلومات / المعطيات المستخدمة, طريقة الدراية المعلومات / المعطيات المستخدمة, طريقة الدراية المعلومات / المعطيات المستخدمة, طريقة الدراية</a:t>
            </a:r>
            <a:endParaRPr lang="en-US" altLang="fr-FR" sz="2013" b="1" dirty="0">
              <a:solidFill>
                <a:srgbClr val="5C3004"/>
              </a:solidFill>
              <a:latin typeface="Tahoma" panose="020B0604030504040204" pitchFamily="34" charset="0"/>
              <a:ea typeface="Tahoma" panose="020B0604030504040204" pitchFamily="34" charset="0"/>
              <a:cs typeface="Tahoma" panose="020B0604030504040204" pitchFamily="34" charset="0"/>
            </a:endParaRPr>
          </a:p>
        </p:txBody>
      </p:sp>
      <p:sp>
        <p:nvSpPr>
          <p:cNvPr id="113" name="Text Box 2161">
            <a:extLst>
              <a:ext uri="{FF2B5EF4-FFF2-40B4-BE49-F238E27FC236}">
                <a16:creationId xmlns:a16="http://schemas.microsoft.com/office/drawing/2014/main" id="{E16FECD9-6C9D-4CDC-B21A-9FCF4AE1BF15}"/>
              </a:ext>
            </a:extLst>
          </p:cNvPr>
          <p:cNvSpPr txBox="1">
            <a:spLocks noChangeArrowheads="1"/>
          </p:cNvSpPr>
          <p:nvPr/>
        </p:nvSpPr>
        <p:spPr bwMode="auto">
          <a:xfrm flipH="1">
            <a:off x="15082325" y="30454750"/>
            <a:ext cx="13816538" cy="207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lgn="just" rtl="1">
              <a:lnSpc>
                <a:spcPct val="130000"/>
              </a:lnSpc>
              <a:defRPr/>
            </a:pP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a:t>
            </a:r>
          </a:p>
        </p:txBody>
      </p:sp>
      <p:sp>
        <p:nvSpPr>
          <p:cNvPr id="114" name="Text Box 2161">
            <a:extLst>
              <a:ext uri="{FF2B5EF4-FFF2-40B4-BE49-F238E27FC236}">
                <a16:creationId xmlns:a16="http://schemas.microsoft.com/office/drawing/2014/main" id="{47B37440-28DF-4597-8F5B-AAA4D5556ADC}"/>
              </a:ext>
            </a:extLst>
          </p:cNvPr>
          <p:cNvSpPr txBox="1">
            <a:spLocks noChangeArrowheads="1"/>
          </p:cNvSpPr>
          <p:nvPr/>
        </p:nvSpPr>
        <p:spPr bwMode="auto">
          <a:xfrm flipH="1">
            <a:off x="14969548" y="38119684"/>
            <a:ext cx="13816538" cy="207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lgn="just" rtl="1">
              <a:lnSpc>
                <a:spcPct val="130000"/>
              </a:lnSpc>
              <a:defRPr/>
            </a:pP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a:t>
            </a:r>
          </a:p>
        </p:txBody>
      </p:sp>
      <p:sp>
        <p:nvSpPr>
          <p:cNvPr id="115" name="Text Box 2161">
            <a:extLst>
              <a:ext uri="{FF2B5EF4-FFF2-40B4-BE49-F238E27FC236}">
                <a16:creationId xmlns:a16="http://schemas.microsoft.com/office/drawing/2014/main" id="{48FF2F3F-67CF-43B1-87C2-84C4FBCA1343}"/>
              </a:ext>
            </a:extLst>
          </p:cNvPr>
          <p:cNvSpPr txBox="1">
            <a:spLocks noChangeArrowheads="1"/>
          </p:cNvSpPr>
          <p:nvPr/>
        </p:nvSpPr>
        <p:spPr bwMode="auto">
          <a:xfrm flipH="1">
            <a:off x="1910986" y="15010525"/>
            <a:ext cx="11674817" cy="207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lgn="just" rtl="1">
              <a:lnSpc>
                <a:spcPct val="130000"/>
              </a:lnSpc>
              <a:defRPr/>
            </a:pPr>
            <a:r>
              <a:rPr lang="ar-EG" altLang="fr-FR" sz="2013"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 النتائج</a:t>
            </a:r>
          </a:p>
        </p:txBody>
      </p:sp>
      <p:sp>
        <p:nvSpPr>
          <p:cNvPr id="116" name="Text Box 2796">
            <a:extLst>
              <a:ext uri="{FF2B5EF4-FFF2-40B4-BE49-F238E27FC236}">
                <a16:creationId xmlns:a16="http://schemas.microsoft.com/office/drawing/2014/main" id="{2370E330-BDD5-4271-855E-AFCE6A57AC43}"/>
              </a:ext>
            </a:extLst>
          </p:cNvPr>
          <p:cNvSpPr txBox="1">
            <a:spLocks noChangeArrowheads="1"/>
          </p:cNvSpPr>
          <p:nvPr/>
        </p:nvSpPr>
        <p:spPr bwMode="auto">
          <a:xfrm flipH="1">
            <a:off x="14775167" y="27932516"/>
            <a:ext cx="5590485" cy="42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lgn="r" rtl="1">
              <a:defRPr/>
            </a:pPr>
            <a:r>
              <a:rPr lang="ar-EG" altLang="fr-FR" sz="2013" b="1" dirty="0">
                <a:latin typeface="Tahoma" panose="020B0604030504040204" pitchFamily="34" charset="0"/>
                <a:ea typeface="Tahoma" panose="020B0604030504040204" pitchFamily="34" charset="0"/>
                <a:cs typeface="Tahoma" panose="020B0604030504040204" pitchFamily="34" charset="0"/>
              </a:rPr>
              <a:t>شكل 2: التعليق</a:t>
            </a:r>
            <a:endParaRPr lang="en-US" altLang="fr-FR" sz="2013" b="1" dirty="0">
              <a:latin typeface="Tahoma" panose="020B0604030504040204" pitchFamily="34" charset="0"/>
              <a:ea typeface="Tahoma" panose="020B0604030504040204" pitchFamily="34" charset="0"/>
              <a:cs typeface="Tahoma" panose="020B0604030504040204" pitchFamily="34" charset="0"/>
            </a:endParaRPr>
          </a:p>
        </p:txBody>
      </p:sp>
      <p:sp>
        <p:nvSpPr>
          <p:cNvPr id="117" name="Text Box 2796">
            <a:extLst>
              <a:ext uri="{FF2B5EF4-FFF2-40B4-BE49-F238E27FC236}">
                <a16:creationId xmlns:a16="http://schemas.microsoft.com/office/drawing/2014/main" id="{9F3F74B8-F9E2-4024-AC6B-E8556697FCEB}"/>
              </a:ext>
            </a:extLst>
          </p:cNvPr>
          <p:cNvSpPr txBox="1">
            <a:spLocks noChangeArrowheads="1"/>
          </p:cNvSpPr>
          <p:nvPr/>
        </p:nvSpPr>
        <p:spPr bwMode="auto">
          <a:xfrm flipH="1">
            <a:off x="21307513" y="36749328"/>
            <a:ext cx="7111441" cy="42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lgn="r" rtl="1">
              <a:defRPr/>
            </a:pPr>
            <a:r>
              <a:rPr lang="ar-EG" altLang="fr-FR" sz="2013" b="1" dirty="0">
                <a:latin typeface="Tahoma" panose="020B0604030504040204" pitchFamily="34" charset="0"/>
                <a:ea typeface="Tahoma" panose="020B0604030504040204" pitchFamily="34" charset="0"/>
                <a:cs typeface="Tahoma" panose="020B0604030504040204" pitchFamily="34" charset="0"/>
              </a:rPr>
              <a:t>شكل 3: التعليق</a:t>
            </a:r>
            <a:endParaRPr lang="en-US" altLang="fr-FR" sz="2013" b="1" dirty="0">
              <a:latin typeface="Tahoma" panose="020B0604030504040204" pitchFamily="34" charset="0"/>
              <a:ea typeface="Tahoma" panose="020B0604030504040204" pitchFamily="34" charset="0"/>
              <a:cs typeface="Tahoma" panose="020B0604030504040204" pitchFamily="34" charset="0"/>
            </a:endParaRPr>
          </a:p>
        </p:txBody>
      </p:sp>
      <p:sp>
        <p:nvSpPr>
          <p:cNvPr id="118" name="Text Box 2796">
            <a:extLst>
              <a:ext uri="{FF2B5EF4-FFF2-40B4-BE49-F238E27FC236}">
                <a16:creationId xmlns:a16="http://schemas.microsoft.com/office/drawing/2014/main" id="{8D3E83C2-24F4-434F-A8FD-7EF757622B8C}"/>
              </a:ext>
            </a:extLst>
          </p:cNvPr>
          <p:cNvSpPr txBox="1">
            <a:spLocks noChangeArrowheads="1"/>
          </p:cNvSpPr>
          <p:nvPr/>
        </p:nvSpPr>
        <p:spPr bwMode="auto">
          <a:xfrm flipH="1">
            <a:off x="14969547" y="37037741"/>
            <a:ext cx="5746998" cy="42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lgn="r" rtl="1">
              <a:defRPr/>
            </a:pPr>
            <a:r>
              <a:rPr lang="ar-EG" altLang="fr-FR" sz="2013" b="1" dirty="0">
                <a:latin typeface="Tahoma" panose="020B0604030504040204" pitchFamily="34" charset="0"/>
                <a:ea typeface="Tahoma" panose="020B0604030504040204" pitchFamily="34" charset="0"/>
                <a:cs typeface="Tahoma" panose="020B0604030504040204" pitchFamily="34" charset="0"/>
              </a:rPr>
              <a:t>شكل 4: التعليق</a:t>
            </a:r>
            <a:endParaRPr lang="en-US" altLang="fr-FR" sz="2013" b="1" dirty="0">
              <a:latin typeface="Tahoma" panose="020B0604030504040204" pitchFamily="34" charset="0"/>
              <a:ea typeface="Tahoma" panose="020B0604030504040204" pitchFamily="34" charset="0"/>
              <a:cs typeface="Tahoma" panose="020B0604030504040204" pitchFamily="34" charset="0"/>
            </a:endParaRPr>
          </a:p>
        </p:txBody>
      </p:sp>
      <p:sp>
        <p:nvSpPr>
          <p:cNvPr id="119" name="Text Box 2796">
            <a:extLst>
              <a:ext uri="{FF2B5EF4-FFF2-40B4-BE49-F238E27FC236}">
                <a16:creationId xmlns:a16="http://schemas.microsoft.com/office/drawing/2014/main" id="{226BC260-D29F-4CF1-893F-14568F4FB943}"/>
              </a:ext>
            </a:extLst>
          </p:cNvPr>
          <p:cNvSpPr txBox="1">
            <a:spLocks noChangeArrowheads="1"/>
          </p:cNvSpPr>
          <p:nvPr/>
        </p:nvSpPr>
        <p:spPr bwMode="auto">
          <a:xfrm flipH="1">
            <a:off x="7676866" y="22430184"/>
            <a:ext cx="5813956" cy="42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lgn="r" rtl="1">
              <a:defRPr/>
            </a:pPr>
            <a:r>
              <a:rPr lang="ar-EG" altLang="fr-FR" sz="2013" b="1" dirty="0">
                <a:latin typeface="Tahoma" panose="020B0604030504040204" pitchFamily="34" charset="0"/>
                <a:ea typeface="Tahoma" panose="020B0604030504040204" pitchFamily="34" charset="0"/>
                <a:cs typeface="Tahoma" panose="020B0604030504040204" pitchFamily="34" charset="0"/>
              </a:rPr>
              <a:t>شكل 5: التعليق</a:t>
            </a:r>
            <a:endParaRPr lang="en-US" altLang="fr-FR" sz="2013" b="1" dirty="0">
              <a:latin typeface="Tahoma" panose="020B0604030504040204" pitchFamily="34" charset="0"/>
              <a:ea typeface="Tahoma" panose="020B0604030504040204" pitchFamily="34" charset="0"/>
              <a:cs typeface="Tahoma" panose="020B0604030504040204" pitchFamily="34" charset="0"/>
            </a:endParaRPr>
          </a:p>
        </p:txBody>
      </p:sp>
      <p:sp>
        <p:nvSpPr>
          <p:cNvPr id="120" name="Text Box 2796">
            <a:extLst>
              <a:ext uri="{FF2B5EF4-FFF2-40B4-BE49-F238E27FC236}">
                <a16:creationId xmlns:a16="http://schemas.microsoft.com/office/drawing/2014/main" id="{AF011CB9-167F-4399-ABA7-59C04C93DD5E}"/>
              </a:ext>
            </a:extLst>
          </p:cNvPr>
          <p:cNvSpPr txBox="1">
            <a:spLocks noChangeArrowheads="1"/>
          </p:cNvSpPr>
          <p:nvPr/>
        </p:nvSpPr>
        <p:spPr bwMode="auto">
          <a:xfrm flipH="1">
            <a:off x="1833165" y="22372011"/>
            <a:ext cx="5356869" cy="42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lgn="r" rtl="1">
              <a:defRPr/>
            </a:pPr>
            <a:r>
              <a:rPr lang="ar-EG" altLang="fr-FR" sz="2013" b="1" dirty="0">
                <a:latin typeface="Tahoma" panose="020B0604030504040204" pitchFamily="34" charset="0"/>
                <a:ea typeface="Tahoma" panose="020B0604030504040204" pitchFamily="34" charset="0"/>
                <a:cs typeface="Tahoma" panose="020B0604030504040204" pitchFamily="34" charset="0"/>
              </a:rPr>
              <a:t>شكل 6: التعليق</a:t>
            </a:r>
            <a:endParaRPr lang="en-US" altLang="fr-FR" sz="2013" b="1" dirty="0">
              <a:latin typeface="Tahoma" panose="020B0604030504040204" pitchFamily="34" charset="0"/>
              <a:ea typeface="Tahoma" panose="020B0604030504040204" pitchFamily="34" charset="0"/>
              <a:cs typeface="Tahoma" panose="020B0604030504040204" pitchFamily="34" charset="0"/>
            </a:endParaRPr>
          </a:p>
        </p:txBody>
      </p:sp>
      <p:pic>
        <p:nvPicPr>
          <p:cNvPr id="122" name="Picture 121">
            <a:extLst>
              <a:ext uri="{FF2B5EF4-FFF2-40B4-BE49-F238E27FC236}">
                <a16:creationId xmlns:a16="http://schemas.microsoft.com/office/drawing/2014/main" id="{E47572E6-F1D8-4FB0-8CE2-3510D842306B}"/>
              </a:ext>
            </a:extLst>
          </p:cNvPr>
          <p:cNvPicPr>
            <a:picLocks noChangeAspect="1"/>
          </p:cNvPicPr>
          <p:nvPr/>
        </p:nvPicPr>
        <p:blipFill rotWithShape="1">
          <a:blip r:embed="rId17">
            <a:extLst>
              <a:ext uri="{28A0092B-C50C-407E-A947-70E740481C1C}">
                <a14:useLocalDpi xmlns:a14="http://schemas.microsoft.com/office/drawing/2010/main" val="0"/>
              </a:ext>
            </a:extLst>
          </a:blip>
          <a:srcRect t="10324"/>
          <a:stretch/>
        </p:blipFill>
        <p:spPr>
          <a:xfrm>
            <a:off x="21861438" y="23522375"/>
            <a:ext cx="5229955" cy="4946327"/>
          </a:xfrm>
          <a:prstGeom prst="rect">
            <a:avLst/>
          </a:prstGeom>
        </p:spPr>
      </p:pic>
    </p:spTree>
    <p:extLst>
      <p:ext uri="{BB962C8B-B14F-4D97-AF65-F5344CB8AC3E}">
        <p14:creationId xmlns:p14="http://schemas.microsoft.com/office/powerpoint/2010/main" val="20685634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267</TotalTime>
  <Words>1255</Words>
  <Application>Microsoft Office PowerPoint</Application>
  <PresentationFormat>Custom</PresentationFormat>
  <Paragraphs>55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Tahoma</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dc:creator>
  <cp:lastModifiedBy>AD</cp:lastModifiedBy>
  <cp:revision>84</cp:revision>
  <dcterms:created xsi:type="dcterms:W3CDTF">2024-01-10T13:09:08Z</dcterms:created>
  <dcterms:modified xsi:type="dcterms:W3CDTF">2024-01-10T17:38:39Z</dcterms:modified>
</cp:coreProperties>
</file>